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layout1.xml" ContentType="application/vnd.openxmlformats-officedocument.drawingml.diagram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64" r:id="rId2"/>
    <p:sldId id="265" r:id="rId3"/>
    <p:sldId id="267" r:id="rId4"/>
    <p:sldId id="266" r:id="rId5"/>
    <p:sldId id="269" r:id="rId6"/>
    <p:sldId id="257" r:id="rId7"/>
    <p:sldId id="261" r:id="rId8"/>
    <p:sldId id="262" r:id="rId9"/>
    <p:sldId id="268" r:id="rId10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6918" autoAdjust="0"/>
  </p:normalViewPr>
  <p:slideViewPr>
    <p:cSldViewPr>
      <p:cViewPr>
        <p:scale>
          <a:sx n="80" d="100"/>
          <a:sy n="80" d="100"/>
        </p:scale>
        <p:origin x="-1002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2AA8897-1351-4E94-B1F1-B09A0CE82032}" type="doc">
      <dgm:prSet loTypeId="urn:microsoft.com/office/officeart/2005/8/layout/hierarchy2" loCatId="hierarchy" qsTypeId="urn:microsoft.com/office/officeart/2005/8/quickstyle/simple5" qsCatId="simple" csTypeId="urn:microsoft.com/office/officeart/2005/8/colors/colorful4" csCatId="colorful" phldr="1"/>
      <dgm:spPr/>
      <dgm:t>
        <a:bodyPr/>
        <a:lstStyle/>
        <a:p>
          <a:endParaRPr lang="es-MX"/>
        </a:p>
      </dgm:t>
    </dgm:pt>
    <dgm:pt modelId="{D1D0DBC6-AD3E-4535-81F4-BC5B31A64570}">
      <dgm:prSet phldrT="[Texto]"/>
      <dgm:spPr/>
      <dgm:t>
        <a:bodyPr/>
        <a:lstStyle/>
        <a:p>
          <a:r>
            <a:rPr lang="es-MX" b="1" dirty="0"/>
            <a:t>Consejo de Administración</a:t>
          </a:r>
        </a:p>
      </dgm:t>
    </dgm:pt>
    <dgm:pt modelId="{44B0BC24-6166-45E7-A99C-D43D1A8621F6}" type="parTrans" cxnId="{51FB4A26-7B10-470E-8CDE-2B05162373BD}">
      <dgm:prSet/>
      <dgm:spPr/>
      <dgm:t>
        <a:bodyPr/>
        <a:lstStyle/>
        <a:p>
          <a:endParaRPr lang="es-MX" b="1"/>
        </a:p>
      </dgm:t>
    </dgm:pt>
    <dgm:pt modelId="{CF2336DC-7A40-4479-824F-CF9A2C80BF6F}" type="sibTrans" cxnId="{51FB4A26-7B10-470E-8CDE-2B05162373BD}">
      <dgm:prSet/>
      <dgm:spPr/>
      <dgm:t>
        <a:bodyPr/>
        <a:lstStyle/>
        <a:p>
          <a:endParaRPr lang="es-MX" b="1"/>
        </a:p>
      </dgm:t>
    </dgm:pt>
    <dgm:pt modelId="{B3234352-8DA7-41E6-8BAB-ECB8AB7B007B}" type="asst">
      <dgm:prSet phldrT="[Texto]"/>
      <dgm:spPr/>
      <dgm:t>
        <a:bodyPr/>
        <a:lstStyle/>
        <a:p>
          <a:r>
            <a:rPr lang="es-MX" b="1" dirty="0"/>
            <a:t>Comité de acreditación</a:t>
          </a:r>
        </a:p>
      </dgm:t>
    </dgm:pt>
    <dgm:pt modelId="{8D9E3F3F-6E85-4133-9658-1CD02362FACF}" type="parTrans" cxnId="{52BE4C75-517B-4BCD-9B44-4732F4823909}">
      <dgm:prSet/>
      <dgm:spPr>
        <a:ln>
          <a:noFill/>
          <a:prstDash val="sysDot"/>
        </a:ln>
      </dgm:spPr>
      <dgm:t>
        <a:bodyPr/>
        <a:lstStyle/>
        <a:p>
          <a:endParaRPr lang="es-MX" b="1"/>
        </a:p>
      </dgm:t>
    </dgm:pt>
    <dgm:pt modelId="{4932A7E1-8E71-46B7-8BCF-FF06D37B7C99}" type="sibTrans" cxnId="{52BE4C75-517B-4BCD-9B44-4732F4823909}">
      <dgm:prSet/>
      <dgm:spPr/>
      <dgm:t>
        <a:bodyPr/>
        <a:lstStyle/>
        <a:p>
          <a:endParaRPr lang="es-MX" b="1"/>
        </a:p>
      </dgm:t>
    </dgm:pt>
    <dgm:pt modelId="{32647EEF-951C-445D-A9CC-6B87351A8B71}">
      <dgm:prSet phldrT="[Texto]"/>
      <dgm:spPr/>
      <dgm:t>
        <a:bodyPr/>
        <a:lstStyle/>
        <a:p>
          <a:r>
            <a:rPr lang="es-MX" b="1" dirty="0"/>
            <a:t>Dirección General</a:t>
          </a:r>
        </a:p>
      </dgm:t>
    </dgm:pt>
    <dgm:pt modelId="{DEC2878F-7D58-4D16-B913-31D6F9130694}" type="parTrans" cxnId="{A5A92661-6006-411D-B3D4-F6B048138598}">
      <dgm:prSet/>
      <dgm:spPr/>
      <dgm:t>
        <a:bodyPr/>
        <a:lstStyle/>
        <a:p>
          <a:endParaRPr lang="es-MX" b="1"/>
        </a:p>
      </dgm:t>
    </dgm:pt>
    <dgm:pt modelId="{72039666-C876-4F84-A6D9-06B9298EC4B5}" type="sibTrans" cxnId="{A5A92661-6006-411D-B3D4-F6B048138598}">
      <dgm:prSet/>
      <dgm:spPr/>
      <dgm:t>
        <a:bodyPr/>
        <a:lstStyle/>
        <a:p>
          <a:endParaRPr lang="es-MX" b="1"/>
        </a:p>
      </dgm:t>
    </dgm:pt>
    <dgm:pt modelId="{6BBB103F-5DAB-4074-A19C-102531A09712}">
      <dgm:prSet phldrT="[Texto]"/>
      <dgm:spPr/>
      <dgm:t>
        <a:bodyPr/>
        <a:lstStyle/>
        <a:p>
          <a:r>
            <a:rPr lang="es-MX" b="1" dirty="0"/>
            <a:t>Administración, Operación y Soporte</a:t>
          </a:r>
        </a:p>
      </dgm:t>
    </dgm:pt>
    <dgm:pt modelId="{B239752D-8D44-4463-859A-A68EE86173D3}" type="parTrans" cxnId="{C2A2653B-61B0-41C2-8CAA-5F91257A33AB}">
      <dgm:prSet/>
      <dgm:spPr/>
      <dgm:t>
        <a:bodyPr/>
        <a:lstStyle/>
        <a:p>
          <a:endParaRPr lang="es-MX" b="1"/>
        </a:p>
      </dgm:t>
    </dgm:pt>
    <dgm:pt modelId="{07E1EAB7-6E72-40D4-A0F9-CCA00C9117FE}" type="sibTrans" cxnId="{C2A2653B-61B0-41C2-8CAA-5F91257A33AB}">
      <dgm:prSet/>
      <dgm:spPr/>
      <dgm:t>
        <a:bodyPr/>
        <a:lstStyle/>
        <a:p>
          <a:endParaRPr lang="es-MX" b="1"/>
        </a:p>
      </dgm:t>
    </dgm:pt>
    <dgm:pt modelId="{875209BC-09A3-48D2-9568-075918289EEA}">
      <dgm:prSet phldrT="[Texto]"/>
      <dgm:spPr/>
      <dgm:t>
        <a:bodyPr/>
        <a:lstStyle/>
        <a:p>
          <a:r>
            <a:rPr lang="es-MX" b="1" dirty="0"/>
            <a:t>Promoción y Vinculación</a:t>
          </a:r>
        </a:p>
      </dgm:t>
    </dgm:pt>
    <dgm:pt modelId="{3266DF83-1C44-4585-88D1-2661A0CAD133}" type="parTrans" cxnId="{FC0DFA74-BCCC-41FF-BCCB-7ED15C82A09E}">
      <dgm:prSet/>
      <dgm:spPr/>
      <dgm:t>
        <a:bodyPr/>
        <a:lstStyle/>
        <a:p>
          <a:endParaRPr lang="es-MX" b="1"/>
        </a:p>
      </dgm:t>
    </dgm:pt>
    <dgm:pt modelId="{5F2A816D-9D8D-455D-93D5-1F62672817DE}" type="sibTrans" cxnId="{FC0DFA74-BCCC-41FF-BCCB-7ED15C82A09E}">
      <dgm:prSet/>
      <dgm:spPr/>
      <dgm:t>
        <a:bodyPr/>
        <a:lstStyle/>
        <a:p>
          <a:endParaRPr lang="es-MX" b="1"/>
        </a:p>
      </dgm:t>
    </dgm:pt>
    <dgm:pt modelId="{F1212C07-3C43-48E6-8029-45FA2E3141E7}">
      <dgm:prSet phldrT="[Texto]"/>
      <dgm:spPr/>
      <dgm:t>
        <a:bodyPr/>
        <a:lstStyle/>
        <a:p>
          <a:r>
            <a:rPr lang="es-MX" b="1" dirty="0" smtClean="0"/>
            <a:t>Evaluación</a:t>
          </a:r>
          <a:endParaRPr lang="es-MX" b="1" dirty="0"/>
        </a:p>
      </dgm:t>
    </dgm:pt>
    <dgm:pt modelId="{6E8CDEF7-D591-4F00-9967-7CCE1C3FE98F}" type="parTrans" cxnId="{88448670-7C1D-41D6-9679-4345F370C56E}">
      <dgm:prSet/>
      <dgm:spPr/>
      <dgm:t>
        <a:bodyPr/>
        <a:lstStyle/>
        <a:p>
          <a:endParaRPr lang="es-MX" b="1"/>
        </a:p>
      </dgm:t>
    </dgm:pt>
    <dgm:pt modelId="{702145A5-CF66-444C-8DF9-8E0D8B97164A}" type="sibTrans" cxnId="{88448670-7C1D-41D6-9679-4345F370C56E}">
      <dgm:prSet/>
      <dgm:spPr/>
      <dgm:t>
        <a:bodyPr/>
        <a:lstStyle/>
        <a:p>
          <a:endParaRPr lang="es-MX" b="1"/>
        </a:p>
      </dgm:t>
    </dgm:pt>
    <dgm:pt modelId="{654BE81C-BA60-4C4C-9C52-06B9174A2700}">
      <dgm:prSet phldrT="[Texto]"/>
      <dgm:spPr/>
      <dgm:t>
        <a:bodyPr/>
        <a:lstStyle/>
        <a:p>
          <a:r>
            <a:rPr lang="es-MX" b="1" dirty="0"/>
            <a:t>Atención Empresarial</a:t>
          </a:r>
        </a:p>
      </dgm:t>
    </dgm:pt>
    <dgm:pt modelId="{BAE79715-9130-42BB-BAA1-374295D6732A}" type="parTrans" cxnId="{703F9F79-C47D-45B5-8403-3349F796193F}">
      <dgm:prSet/>
      <dgm:spPr/>
      <dgm:t>
        <a:bodyPr/>
        <a:lstStyle/>
        <a:p>
          <a:endParaRPr lang="es-MX" b="1"/>
        </a:p>
      </dgm:t>
    </dgm:pt>
    <dgm:pt modelId="{6C7B973E-1DBB-467C-AEAF-7386C6C500C2}" type="sibTrans" cxnId="{703F9F79-C47D-45B5-8403-3349F796193F}">
      <dgm:prSet/>
      <dgm:spPr/>
      <dgm:t>
        <a:bodyPr/>
        <a:lstStyle/>
        <a:p>
          <a:endParaRPr lang="es-MX" b="1"/>
        </a:p>
      </dgm:t>
    </dgm:pt>
    <dgm:pt modelId="{140A1179-714A-4848-88F1-EA6980044C55}">
      <dgm:prSet phldrT="[Texto]"/>
      <dgm:spPr/>
      <dgm:t>
        <a:bodyPr/>
        <a:lstStyle/>
        <a:p>
          <a:r>
            <a:rPr lang="es-MX" b="1" dirty="0"/>
            <a:t>Decisión, Supervisión y Control</a:t>
          </a:r>
        </a:p>
      </dgm:t>
    </dgm:pt>
    <dgm:pt modelId="{B8234D61-C5CE-4A58-9315-52CC160C95B3}" type="parTrans" cxnId="{2E4D4446-0CE8-4456-8E72-BC8E09045F77}">
      <dgm:prSet/>
      <dgm:spPr/>
      <dgm:t>
        <a:bodyPr/>
        <a:lstStyle/>
        <a:p>
          <a:endParaRPr lang="es-MX" b="1"/>
        </a:p>
      </dgm:t>
    </dgm:pt>
    <dgm:pt modelId="{F8AC448E-3637-47EC-956C-6A3CB78BF85E}" type="sibTrans" cxnId="{2E4D4446-0CE8-4456-8E72-BC8E09045F77}">
      <dgm:prSet/>
      <dgm:spPr/>
      <dgm:t>
        <a:bodyPr/>
        <a:lstStyle/>
        <a:p>
          <a:endParaRPr lang="es-MX" b="1"/>
        </a:p>
      </dgm:t>
    </dgm:pt>
    <dgm:pt modelId="{58839F7B-BD00-44D5-86DC-790227119C18}">
      <dgm:prSet phldrT="[Texto]"/>
      <dgm:spPr/>
      <dgm:t>
        <a:bodyPr/>
        <a:lstStyle/>
        <a:p>
          <a:r>
            <a:rPr lang="es-MX" b="1" dirty="0" err="1"/>
            <a:t>Seguimiento</a:t>
          </a:r>
          <a:endParaRPr lang="es-MX" b="1" dirty="0"/>
        </a:p>
      </dgm:t>
    </dgm:pt>
    <dgm:pt modelId="{A0670AE9-E775-4ECA-8A60-87C33E4D28FF}" type="parTrans" cxnId="{492B2A73-6DEF-4296-BAA9-CB15FAF02120}">
      <dgm:prSet/>
      <dgm:spPr/>
      <dgm:t>
        <a:bodyPr/>
        <a:lstStyle/>
        <a:p>
          <a:endParaRPr lang="es-MX" b="1"/>
        </a:p>
      </dgm:t>
    </dgm:pt>
    <dgm:pt modelId="{411A427F-31B1-4AED-BC80-EC44DFB89F4F}" type="sibTrans" cxnId="{492B2A73-6DEF-4296-BAA9-CB15FAF02120}">
      <dgm:prSet/>
      <dgm:spPr/>
      <dgm:t>
        <a:bodyPr/>
        <a:lstStyle/>
        <a:p>
          <a:endParaRPr lang="es-MX" b="1"/>
        </a:p>
      </dgm:t>
    </dgm:pt>
    <dgm:pt modelId="{C2733267-AF9D-430C-A2BC-C5FE4CF990D4}">
      <dgm:prSet phldrT="[Texto]"/>
      <dgm:spPr/>
      <dgm:t>
        <a:bodyPr/>
        <a:lstStyle/>
        <a:p>
          <a:r>
            <a:rPr lang="es-MX" b="1" dirty="0"/>
            <a:t>Jurídico</a:t>
          </a:r>
        </a:p>
      </dgm:t>
    </dgm:pt>
    <dgm:pt modelId="{F9E05295-E11E-4A6B-B2BB-F3DCE853FB9B}" type="parTrans" cxnId="{D28253D2-52B4-4563-B3D5-51CE2B322EF6}">
      <dgm:prSet/>
      <dgm:spPr/>
      <dgm:t>
        <a:bodyPr/>
        <a:lstStyle/>
        <a:p>
          <a:endParaRPr lang="es-MX" b="1"/>
        </a:p>
      </dgm:t>
    </dgm:pt>
    <dgm:pt modelId="{83397FD6-FF23-460F-B7CD-2DBDFB2F4572}" type="sibTrans" cxnId="{D28253D2-52B4-4563-B3D5-51CE2B322EF6}">
      <dgm:prSet/>
      <dgm:spPr/>
      <dgm:t>
        <a:bodyPr/>
        <a:lstStyle/>
        <a:p>
          <a:endParaRPr lang="es-MX" b="1"/>
        </a:p>
      </dgm:t>
    </dgm:pt>
    <dgm:pt modelId="{9CD7469E-0EA9-4FDE-BE89-7BD006ABDA5C}">
      <dgm:prSet phldrT="[Texto]"/>
      <dgm:spPr/>
      <dgm:t>
        <a:bodyPr/>
        <a:lstStyle/>
        <a:p>
          <a:r>
            <a:rPr lang="es-MX" b="1" dirty="0"/>
            <a:t>Sistemas</a:t>
          </a:r>
        </a:p>
      </dgm:t>
    </dgm:pt>
    <dgm:pt modelId="{AC0FCE0D-F77F-4231-88EB-0E886C1964FB}" type="parTrans" cxnId="{37EF641E-7B71-4A49-B6F5-EAAA96D2B2BA}">
      <dgm:prSet/>
      <dgm:spPr/>
      <dgm:t>
        <a:bodyPr/>
        <a:lstStyle/>
        <a:p>
          <a:endParaRPr lang="es-MX" b="1"/>
        </a:p>
      </dgm:t>
    </dgm:pt>
    <dgm:pt modelId="{94FD3069-5AD9-4F44-989D-B4FBE91F4197}" type="sibTrans" cxnId="{37EF641E-7B71-4A49-B6F5-EAAA96D2B2BA}">
      <dgm:prSet/>
      <dgm:spPr/>
      <dgm:t>
        <a:bodyPr/>
        <a:lstStyle/>
        <a:p>
          <a:endParaRPr lang="es-MX" b="1"/>
        </a:p>
      </dgm:t>
    </dgm:pt>
    <dgm:pt modelId="{948724E0-7E72-4825-8D9E-B9974328E43B}">
      <dgm:prSet phldrT="[Texto]"/>
      <dgm:spPr/>
      <dgm:t>
        <a:bodyPr/>
        <a:lstStyle/>
        <a:p>
          <a:r>
            <a:rPr lang="es-MX" b="1" dirty="0"/>
            <a:t>Recursos Humanos y Materiales</a:t>
          </a:r>
        </a:p>
      </dgm:t>
    </dgm:pt>
    <dgm:pt modelId="{1772078E-0984-4420-9DE5-53ACC6A0AC69}" type="parTrans" cxnId="{EA1A47D6-F3DE-4BDC-921F-BDF12A2E4ABC}">
      <dgm:prSet/>
      <dgm:spPr/>
      <dgm:t>
        <a:bodyPr/>
        <a:lstStyle/>
        <a:p>
          <a:endParaRPr lang="es-MX" b="1"/>
        </a:p>
      </dgm:t>
    </dgm:pt>
    <dgm:pt modelId="{377FC1EA-A636-4CCA-90F0-E1059FC18BBF}" type="sibTrans" cxnId="{EA1A47D6-F3DE-4BDC-921F-BDF12A2E4ABC}">
      <dgm:prSet/>
      <dgm:spPr/>
      <dgm:t>
        <a:bodyPr/>
        <a:lstStyle/>
        <a:p>
          <a:endParaRPr lang="es-MX" b="1"/>
        </a:p>
      </dgm:t>
    </dgm:pt>
    <dgm:pt modelId="{B774E84E-36A0-4758-93A4-A15E346EF582}" type="asst">
      <dgm:prSet phldrT="[Texto]"/>
      <dgm:spPr/>
      <dgm:t>
        <a:bodyPr/>
        <a:lstStyle/>
        <a:p>
          <a:r>
            <a:rPr lang="es-MX" b="1" dirty="0"/>
            <a:t>Comité de Planeación Estratégica</a:t>
          </a:r>
        </a:p>
      </dgm:t>
    </dgm:pt>
    <dgm:pt modelId="{3C0854AC-1304-44A0-9ADF-A915FF784A20}" type="parTrans" cxnId="{A0DAE0D9-52E3-43D4-8193-4BECF43B378F}">
      <dgm:prSet/>
      <dgm:spPr>
        <a:ln>
          <a:noFill/>
        </a:ln>
      </dgm:spPr>
      <dgm:t>
        <a:bodyPr/>
        <a:lstStyle/>
        <a:p>
          <a:endParaRPr lang="es-MX"/>
        </a:p>
      </dgm:t>
    </dgm:pt>
    <dgm:pt modelId="{5FDA323F-FA7C-48C2-AC4D-EE7926F94F8E}" type="sibTrans" cxnId="{A0DAE0D9-52E3-43D4-8193-4BECF43B378F}">
      <dgm:prSet/>
      <dgm:spPr/>
      <dgm:t>
        <a:bodyPr/>
        <a:lstStyle/>
        <a:p>
          <a:endParaRPr lang="es-MX"/>
        </a:p>
      </dgm:t>
    </dgm:pt>
    <dgm:pt modelId="{AA5215CA-578E-42E5-A329-628DAD703A10}">
      <dgm:prSet phldrT="[Texto]"/>
      <dgm:spPr/>
      <dgm:t>
        <a:bodyPr/>
        <a:lstStyle/>
        <a:p>
          <a:r>
            <a:rPr lang="es-MX" b="1" dirty="0"/>
            <a:t>Contabilidad y Administración</a:t>
          </a:r>
        </a:p>
      </dgm:t>
    </dgm:pt>
    <dgm:pt modelId="{4B4A9ECB-005C-450D-8CC4-82D9CB6B6C2D}" type="parTrans" cxnId="{FAF142BB-C77A-47EA-A305-9020A984C69D}">
      <dgm:prSet/>
      <dgm:spPr/>
      <dgm:t>
        <a:bodyPr/>
        <a:lstStyle/>
        <a:p>
          <a:endParaRPr lang="es-MX"/>
        </a:p>
      </dgm:t>
    </dgm:pt>
    <dgm:pt modelId="{7C2B7888-547E-4916-94BB-BB763D0CAC82}" type="sibTrans" cxnId="{FAF142BB-C77A-47EA-A305-9020A984C69D}">
      <dgm:prSet/>
      <dgm:spPr/>
      <dgm:t>
        <a:bodyPr/>
        <a:lstStyle/>
        <a:p>
          <a:endParaRPr lang="es-MX"/>
        </a:p>
      </dgm:t>
    </dgm:pt>
    <dgm:pt modelId="{DE5DAFDA-2812-4AA7-9B29-85CCC75CF0D4}">
      <dgm:prSet phldrT="[Texto]"/>
      <dgm:spPr/>
      <dgm:t>
        <a:bodyPr/>
        <a:lstStyle/>
        <a:p>
          <a:r>
            <a:rPr lang="es-MX" b="1" dirty="0"/>
            <a:t>Contraloría</a:t>
          </a:r>
        </a:p>
      </dgm:t>
    </dgm:pt>
    <dgm:pt modelId="{1CA0169B-7476-430B-B6C5-FE625A65E14B}" type="parTrans" cxnId="{D9C25927-5F0D-4986-8312-AF30015CD48C}">
      <dgm:prSet/>
      <dgm:spPr/>
      <dgm:t>
        <a:bodyPr/>
        <a:lstStyle/>
        <a:p>
          <a:endParaRPr lang="es-MX"/>
        </a:p>
      </dgm:t>
    </dgm:pt>
    <dgm:pt modelId="{101B45C8-18A5-405C-B2EB-D43FF9F303F6}" type="sibTrans" cxnId="{D9C25927-5F0D-4986-8312-AF30015CD48C}">
      <dgm:prSet/>
      <dgm:spPr/>
      <dgm:t>
        <a:bodyPr/>
        <a:lstStyle/>
        <a:p>
          <a:endParaRPr lang="es-MX"/>
        </a:p>
      </dgm:t>
    </dgm:pt>
    <dgm:pt modelId="{093D02AF-432D-452E-82C9-51C9247DE3CE}" type="pres">
      <dgm:prSet presAssocID="{42AA8897-1351-4E94-B1F1-B09A0CE82032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5F71BC44-B174-43F8-9AC6-11E47E2C3A65}" type="pres">
      <dgm:prSet presAssocID="{D1D0DBC6-AD3E-4535-81F4-BC5B31A64570}" presName="root1" presStyleCnt="0"/>
      <dgm:spPr/>
    </dgm:pt>
    <dgm:pt modelId="{1D214B9B-5D84-43D1-B31C-A114F2DB9963}" type="pres">
      <dgm:prSet presAssocID="{D1D0DBC6-AD3E-4535-81F4-BC5B31A64570}" presName="LevelOneTextNode" presStyleLbl="node0" presStyleIdx="0" presStyleCnt="1" custLinFactNeighborX="-91626" custLinFactNeighborY="50699">
        <dgm:presLayoutVars>
          <dgm:chPref val="3"/>
        </dgm:presLayoutVars>
      </dgm:prSet>
      <dgm:spPr/>
      <dgm:t>
        <a:bodyPr/>
        <a:lstStyle/>
        <a:p>
          <a:endParaRPr lang="es-MX"/>
        </a:p>
      </dgm:t>
    </dgm:pt>
    <dgm:pt modelId="{10EAE6A2-48E6-418A-8027-7162A07A1D71}" type="pres">
      <dgm:prSet presAssocID="{D1D0DBC6-AD3E-4535-81F4-BC5B31A64570}" presName="level2hierChild" presStyleCnt="0"/>
      <dgm:spPr/>
    </dgm:pt>
    <dgm:pt modelId="{6FE4F09C-17C3-4541-867D-03D744DBC491}" type="pres">
      <dgm:prSet presAssocID="{8D9E3F3F-6E85-4133-9658-1CD02362FACF}" presName="conn2-1" presStyleLbl="parChTrans1D2" presStyleIdx="0" presStyleCnt="3"/>
      <dgm:spPr/>
      <dgm:t>
        <a:bodyPr/>
        <a:lstStyle/>
        <a:p>
          <a:endParaRPr lang="es-MX"/>
        </a:p>
      </dgm:t>
    </dgm:pt>
    <dgm:pt modelId="{767A2FF1-B7FD-4DFE-9065-1ACA12313E7A}" type="pres">
      <dgm:prSet presAssocID="{8D9E3F3F-6E85-4133-9658-1CD02362FACF}" presName="connTx" presStyleLbl="parChTrans1D2" presStyleIdx="0" presStyleCnt="3"/>
      <dgm:spPr/>
      <dgm:t>
        <a:bodyPr/>
        <a:lstStyle/>
        <a:p>
          <a:endParaRPr lang="es-MX"/>
        </a:p>
      </dgm:t>
    </dgm:pt>
    <dgm:pt modelId="{8128B651-0379-431F-9EDC-9CF8A5B9AD58}" type="pres">
      <dgm:prSet presAssocID="{B3234352-8DA7-41E6-8BAB-ECB8AB7B007B}" presName="root2" presStyleCnt="0"/>
      <dgm:spPr/>
    </dgm:pt>
    <dgm:pt modelId="{2CE05556-C540-4161-BE75-64B87BD62FCB}" type="pres">
      <dgm:prSet presAssocID="{B3234352-8DA7-41E6-8BAB-ECB8AB7B007B}" presName="LevelTwoTextNode" presStyleLbl="asst1" presStyleIdx="0" presStyleCnt="2" custLinFactX="-100000" custLinFactY="134998" custLinFactNeighborX="-135649" custLinFactNeighborY="200000">
        <dgm:presLayoutVars>
          <dgm:chPref val="3"/>
        </dgm:presLayoutVars>
      </dgm:prSet>
      <dgm:spPr/>
      <dgm:t>
        <a:bodyPr/>
        <a:lstStyle/>
        <a:p>
          <a:endParaRPr lang="es-MX"/>
        </a:p>
      </dgm:t>
    </dgm:pt>
    <dgm:pt modelId="{FC62E212-BD92-4B5D-A64C-B9B88C15F38C}" type="pres">
      <dgm:prSet presAssocID="{B3234352-8DA7-41E6-8BAB-ECB8AB7B007B}" presName="level3hierChild" presStyleCnt="0"/>
      <dgm:spPr/>
    </dgm:pt>
    <dgm:pt modelId="{B25A310F-1855-40C5-AA0A-2355F0B319DC}" type="pres">
      <dgm:prSet presAssocID="{3C0854AC-1304-44A0-9ADF-A915FF784A20}" presName="conn2-1" presStyleLbl="parChTrans1D2" presStyleIdx="1" presStyleCnt="3"/>
      <dgm:spPr/>
      <dgm:t>
        <a:bodyPr/>
        <a:lstStyle/>
        <a:p>
          <a:endParaRPr lang="es-MX"/>
        </a:p>
      </dgm:t>
    </dgm:pt>
    <dgm:pt modelId="{ECADF841-8340-4D50-9AE2-CB77DD5FF1EA}" type="pres">
      <dgm:prSet presAssocID="{3C0854AC-1304-44A0-9ADF-A915FF784A20}" presName="connTx" presStyleLbl="parChTrans1D2" presStyleIdx="1" presStyleCnt="3"/>
      <dgm:spPr/>
      <dgm:t>
        <a:bodyPr/>
        <a:lstStyle/>
        <a:p>
          <a:endParaRPr lang="es-MX"/>
        </a:p>
      </dgm:t>
    </dgm:pt>
    <dgm:pt modelId="{AED09E08-3DEF-4845-972F-B5F1835A98B6}" type="pres">
      <dgm:prSet presAssocID="{B774E84E-36A0-4758-93A4-A15E346EF582}" presName="root2" presStyleCnt="0"/>
      <dgm:spPr/>
    </dgm:pt>
    <dgm:pt modelId="{52A21487-DE63-4E50-B503-664DF45E7806}" type="pres">
      <dgm:prSet presAssocID="{B774E84E-36A0-4758-93A4-A15E346EF582}" presName="LevelTwoTextNode" presStyleLbl="asst1" presStyleIdx="1" presStyleCnt="2" custLinFactX="-100000" custLinFactY="-15009" custLinFactNeighborX="-132638" custLinFactNeighborY="-100000">
        <dgm:presLayoutVars>
          <dgm:chPref val="3"/>
        </dgm:presLayoutVars>
      </dgm:prSet>
      <dgm:spPr/>
      <dgm:t>
        <a:bodyPr/>
        <a:lstStyle/>
        <a:p>
          <a:endParaRPr lang="es-MX"/>
        </a:p>
      </dgm:t>
    </dgm:pt>
    <dgm:pt modelId="{185A37DF-8612-4871-8990-3C68537C7E17}" type="pres">
      <dgm:prSet presAssocID="{B774E84E-36A0-4758-93A4-A15E346EF582}" presName="level3hierChild" presStyleCnt="0"/>
      <dgm:spPr/>
    </dgm:pt>
    <dgm:pt modelId="{A7056774-B0A0-4259-A850-DB8519A456E6}" type="pres">
      <dgm:prSet presAssocID="{DEC2878F-7D58-4D16-B913-31D6F9130694}" presName="conn2-1" presStyleLbl="parChTrans1D2" presStyleIdx="2" presStyleCnt="3"/>
      <dgm:spPr/>
      <dgm:t>
        <a:bodyPr/>
        <a:lstStyle/>
        <a:p>
          <a:endParaRPr lang="es-MX"/>
        </a:p>
      </dgm:t>
    </dgm:pt>
    <dgm:pt modelId="{72F684CB-E09E-403D-A208-770493352B23}" type="pres">
      <dgm:prSet presAssocID="{DEC2878F-7D58-4D16-B913-31D6F9130694}" presName="connTx" presStyleLbl="parChTrans1D2" presStyleIdx="2" presStyleCnt="3"/>
      <dgm:spPr/>
      <dgm:t>
        <a:bodyPr/>
        <a:lstStyle/>
        <a:p>
          <a:endParaRPr lang="es-MX"/>
        </a:p>
      </dgm:t>
    </dgm:pt>
    <dgm:pt modelId="{41B58A22-2AC9-409A-8A6E-5A9EAB901D0D}" type="pres">
      <dgm:prSet presAssocID="{32647EEF-951C-445D-A9CC-6B87351A8B71}" presName="root2" presStyleCnt="0"/>
      <dgm:spPr/>
    </dgm:pt>
    <dgm:pt modelId="{FFE66031-344F-49F9-8170-FF23C0D4F7D2}" type="pres">
      <dgm:prSet presAssocID="{32647EEF-951C-445D-A9CC-6B87351A8B71}" presName="LevelTwoTextNode" presStyleLbl="node2" presStyleIdx="0" presStyleCnt="1" custScaleY="100001" custLinFactNeighborX="-63425" custLinFactNeighborY="-63424">
        <dgm:presLayoutVars>
          <dgm:chPref val="3"/>
        </dgm:presLayoutVars>
      </dgm:prSet>
      <dgm:spPr/>
      <dgm:t>
        <a:bodyPr/>
        <a:lstStyle/>
        <a:p>
          <a:endParaRPr lang="es-MX"/>
        </a:p>
      </dgm:t>
    </dgm:pt>
    <dgm:pt modelId="{D8895496-2756-4A8F-9855-CBB6BDFDBC17}" type="pres">
      <dgm:prSet presAssocID="{32647EEF-951C-445D-A9CC-6B87351A8B71}" presName="level3hierChild" presStyleCnt="0"/>
      <dgm:spPr/>
    </dgm:pt>
    <dgm:pt modelId="{B95B51C8-2258-437C-9117-950E9B878910}" type="pres">
      <dgm:prSet presAssocID="{BAE79715-9130-42BB-BAA1-374295D6732A}" presName="conn2-1" presStyleLbl="parChTrans1D3" presStyleIdx="0" presStyleCnt="3"/>
      <dgm:spPr/>
      <dgm:t>
        <a:bodyPr/>
        <a:lstStyle/>
        <a:p>
          <a:endParaRPr lang="es-MX"/>
        </a:p>
      </dgm:t>
    </dgm:pt>
    <dgm:pt modelId="{142744FA-F34B-4EEA-92DC-EFFDE7B810F4}" type="pres">
      <dgm:prSet presAssocID="{BAE79715-9130-42BB-BAA1-374295D6732A}" presName="connTx" presStyleLbl="parChTrans1D3" presStyleIdx="0" presStyleCnt="3"/>
      <dgm:spPr/>
      <dgm:t>
        <a:bodyPr/>
        <a:lstStyle/>
        <a:p>
          <a:endParaRPr lang="es-MX"/>
        </a:p>
      </dgm:t>
    </dgm:pt>
    <dgm:pt modelId="{09066507-CE81-45C3-A19E-BAFA716DDE4B}" type="pres">
      <dgm:prSet presAssocID="{654BE81C-BA60-4C4C-9C52-06B9174A2700}" presName="root2" presStyleCnt="0"/>
      <dgm:spPr/>
    </dgm:pt>
    <dgm:pt modelId="{31059844-4DE0-4733-A8BC-84F4F7DE2933}" type="pres">
      <dgm:prSet presAssocID="{654BE81C-BA60-4C4C-9C52-06B9174A2700}" presName="LevelTwoTextNode" presStyleLbl="node3" presStyleIdx="0" presStyleCnt="3" custLinFactNeighborX="-3844">
        <dgm:presLayoutVars>
          <dgm:chPref val="3"/>
        </dgm:presLayoutVars>
      </dgm:prSet>
      <dgm:spPr/>
      <dgm:t>
        <a:bodyPr/>
        <a:lstStyle/>
        <a:p>
          <a:endParaRPr lang="es-MX"/>
        </a:p>
      </dgm:t>
    </dgm:pt>
    <dgm:pt modelId="{5CD6CB75-B164-43BD-A30D-5F33EF0A500E}" type="pres">
      <dgm:prSet presAssocID="{654BE81C-BA60-4C4C-9C52-06B9174A2700}" presName="level3hierChild" presStyleCnt="0"/>
      <dgm:spPr/>
    </dgm:pt>
    <dgm:pt modelId="{045755E9-4694-4806-A271-757EDC9B3CB7}" type="pres">
      <dgm:prSet presAssocID="{3266DF83-1C44-4585-88D1-2661A0CAD133}" presName="conn2-1" presStyleLbl="parChTrans1D4" presStyleIdx="0" presStyleCnt="8"/>
      <dgm:spPr/>
      <dgm:t>
        <a:bodyPr/>
        <a:lstStyle/>
        <a:p>
          <a:endParaRPr lang="es-MX"/>
        </a:p>
      </dgm:t>
    </dgm:pt>
    <dgm:pt modelId="{395DB059-3264-471D-8F57-C9807C03A20C}" type="pres">
      <dgm:prSet presAssocID="{3266DF83-1C44-4585-88D1-2661A0CAD133}" presName="connTx" presStyleLbl="parChTrans1D4" presStyleIdx="0" presStyleCnt="8"/>
      <dgm:spPr/>
      <dgm:t>
        <a:bodyPr/>
        <a:lstStyle/>
        <a:p>
          <a:endParaRPr lang="es-MX"/>
        </a:p>
      </dgm:t>
    </dgm:pt>
    <dgm:pt modelId="{3B6339B8-8FD6-4867-8FEC-2A0CC04F314F}" type="pres">
      <dgm:prSet presAssocID="{875209BC-09A3-48D2-9568-075918289EEA}" presName="root2" presStyleCnt="0"/>
      <dgm:spPr/>
    </dgm:pt>
    <dgm:pt modelId="{FB15EE65-0A56-4E02-B999-4F970525FEE5}" type="pres">
      <dgm:prSet presAssocID="{875209BC-09A3-48D2-9568-075918289EEA}" presName="LevelTwoTextNode" presStyleLbl="node4" presStyleIdx="0" presStyleCnt="8">
        <dgm:presLayoutVars>
          <dgm:chPref val="3"/>
        </dgm:presLayoutVars>
      </dgm:prSet>
      <dgm:spPr/>
      <dgm:t>
        <a:bodyPr/>
        <a:lstStyle/>
        <a:p>
          <a:endParaRPr lang="es-MX"/>
        </a:p>
      </dgm:t>
    </dgm:pt>
    <dgm:pt modelId="{88F6FFAA-5A92-431C-A0DC-B6351874F929}" type="pres">
      <dgm:prSet presAssocID="{875209BC-09A3-48D2-9568-075918289EEA}" presName="level3hierChild" presStyleCnt="0"/>
      <dgm:spPr/>
    </dgm:pt>
    <dgm:pt modelId="{8B95E01F-94A9-41B3-A832-EC6A4CD7DD1C}" type="pres">
      <dgm:prSet presAssocID="{B8234D61-C5CE-4A58-9315-52CC160C95B3}" presName="conn2-1" presStyleLbl="parChTrans1D3" presStyleIdx="1" presStyleCnt="3"/>
      <dgm:spPr/>
      <dgm:t>
        <a:bodyPr/>
        <a:lstStyle/>
        <a:p>
          <a:endParaRPr lang="es-MX"/>
        </a:p>
      </dgm:t>
    </dgm:pt>
    <dgm:pt modelId="{7A485020-D3E0-43E7-A0BA-26396C6A12D9}" type="pres">
      <dgm:prSet presAssocID="{B8234D61-C5CE-4A58-9315-52CC160C95B3}" presName="connTx" presStyleLbl="parChTrans1D3" presStyleIdx="1" presStyleCnt="3"/>
      <dgm:spPr/>
      <dgm:t>
        <a:bodyPr/>
        <a:lstStyle/>
        <a:p>
          <a:endParaRPr lang="es-MX"/>
        </a:p>
      </dgm:t>
    </dgm:pt>
    <dgm:pt modelId="{EF6D57CD-A9FC-402D-9F48-1EE6EAEC1BD3}" type="pres">
      <dgm:prSet presAssocID="{140A1179-714A-4848-88F1-EA6980044C55}" presName="root2" presStyleCnt="0"/>
      <dgm:spPr/>
    </dgm:pt>
    <dgm:pt modelId="{62F9D9EB-B65A-46B0-9969-BBC00D0BF4C4}" type="pres">
      <dgm:prSet presAssocID="{140A1179-714A-4848-88F1-EA6980044C55}" presName="LevelTwoTextNode" presStyleLbl="node3" presStyleIdx="1" presStyleCnt="3" custLinFactNeighborX="-3844" custLinFactNeighborY="9610">
        <dgm:presLayoutVars>
          <dgm:chPref val="3"/>
        </dgm:presLayoutVars>
      </dgm:prSet>
      <dgm:spPr/>
      <dgm:t>
        <a:bodyPr/>
        <a:lstStyle/>
        <a:p>
          <a:endParaRPr lang="es-MX"/>
        </a:p>
      </dgm:t>
    </dgm:pt>
    <dgm:pt modelId="{DB24F155-FBED-46EF-9CE3-31A0EC372247}" type="pres">
      <dgm:prSet presAssocID="{140A1179-714A-4848-88F1-EA6980044C55}" presName="level3hierChild" presStyleCnt="0"/>
      <dgm:spPr/>
    </dgm:pt>
    <dgm:pt modelId="{CF6B0934-C574-46B5-B4FD-27A7C23E855D}" type="pres">
      <dgm:prSet presAssocID="{6E8CDEF7-D591-4F00-9967-7CCE1C3FE98F}" presName="conn2-1" presStyleLbl="parChTrans1D4" presStyleIdx="1" presStyleCnt="8"/>
      <dgm:spPr/>
      <dgm:t>
        <a:bodyPr/>
        <a:lstStyle/>
        <a:p>
          <a:endParaRPr lang="es-MX"/>
        </a:p>
      </dgm:t>
    </dgm:pt>
    <dgm:pt modelId="{66848E95-B547-4336-AFA4-2773715C318A}" type="pres">
      <dgm:prSet presAssocID="{6E8CDEF7-D591-4F00-9967-7CCE1C3FE98F}" presName="connTx" presStyleLbl="parChTrans1D4" presStyleIdx="1" presStyleCnt="8"/>
      <dgm:spPr/>
      <dgm:t>
        <a:bodyPr/>
        <a:lstStyle/>
        <a:p>
          <a:endParaRPr lang="es-MX"/>
        </a:p>
      </dgm:t>
    </dgm:pt>
    <dgm:pt modelId="{FAA36626-4CBA-41E6-9B52-EA6DC331E1BF}" type="pres">
      <dgm:prSet presAssocID="{F1212C07-3C43-48E6-8029-45FA2E3141E7}" presName="root2" presStyleCnt="0"/>
      <dgm:spPr/>
    </dgm:pt>
    <dgm:pt modelId="{1A0C618A-E337-4610-855B-89551C2AABDC}" type="pres">
      <dgm:prSet presAssocID="{F1212C07-3C43-48E6-8029-45FA2E3141E7}" presName="LevelTwoTextNode" presStyleLbl="node4" presStyleIdx="1" presStyleCnt="8">
        <dgm:presLayoutVars>
          <dgm:chPref val="3"/>
        </dgm:presLayoutVars>
      </dgm:prSet>
      <dgm:spPr/>
      <dgm:t>
        <a:bodyPr/>
        <a:lstStyle/>
        <a:p>
          <a:endParaRPr lang="es-MX"/>
        </a:p>
      </dgm:t>
    </dgm:pt>
    <dgm:pt modelId="{2E5EEB4E-458C-499B-A035-3A7478F5093A}" type="pres">
      <dgm:prSet presAssocID="{F1212C07-3C43-48E6-8029-45FA2E3141E7}" presName="level3hierChild" presStyleCnt="0"/>
      <dgm:spPr/>
    </dgm:pt>
    <dgm:pt modelId="{C432E4D1-8426-4DAB-ABAD-CC9F31A827A1}" type="pres">
      <dgm:prSet presAssocID="{A0670AE9-E775-4ECA-8A60-87C33E4D28FF}" presName="conn2-1" presStyleLbl="parChTrans1D4" presStyleIdx="2" presStyleCnt="8"/>
      <dgm:spPr/>
      <dgm:t>
        <a:bodyPr/>
        <a:lstStyle/>
        <a:p>
          <a:endParaRPr lang="es-MX"/>
        </a:p>
      </dgm:t>
    </dgm:pt>
    <dgm:pt modelId="{1B731DA0-CAE4-4DCC-8AB1-882675EB702C}" type="pres">
      <dgm:prSet presAssocID="{A0670AE9-E775-4ECA-8A60-87C33E4D28FF}" presName="connTx" presStyleLbl="parChTrans1D4" presStyleIdx="2" presStyleCnt="8"/>
      <dgm:spPr/>
      <dgm:t>
        <a:bodyPr/>
        <a:lstStyle/>
        <a:p>
          <a:endParaRPr lang="es-MX"/>
        </a:p>
      </dgm:t>
    </dgm:pt>
    <dgm:pt modelId="{9C267187-983B-4162-81C5-F9AE4B5D9040}" type="pres">
      <dgm:prSet presAssocID="{58839F7B-BD00-44D5-86DC-790227119C18}" presName="root2" presStyleCnt="0"/>
      <dgm:spPr/>
    </dgm:pt>
    <dgm:pt modelId="{A9FB32F1-CD32-4F56-8D9D-BE42716820B9}" type="pres">
      <dgm:prSet presAssocID="{58839F7B-BD00-44D5-86DC-790227119C18}" presName="LevelTwoTextNode" presStyleLbl="node4" presStyleIdx="2" presStyleCnt="8">
        <dgm:presLayoutVars>
          <dgm:chPref val="3"/>
        </dgm:presLayoutVars>
      </dgm:prSet>
      <dgm:spPr/>
      <dgm:t>
        <a:bodyPr/>
        <a:lstStyle/>
        <a:p>
          <a:endParaRPr lang="es-MX"/>
        </a:p>
      </dgm:t>
    </dgm:pt>
    <dgm:pt modelId="{83D50ABE-6C6C-4F1F-BC90-FD07D7208FF1}" type="pres">
      <dgm:prSet presAssocID="{58839F7B-BD00-44D5-86DC-790227119C18}" presName="level3hierChild" presStyleCnt="0"/>
      <dgm:spPr/>
    </dgm:pt>
    <dgm:pt modelId="{E7ACCAD0-2005-40D0-9F53-F6ADD03D19B7}" type="pres">
      <dgm:prSet presAssocID="{F9E05295-E11E-4A6B-B2BB-F3DCE853FB9B}" presName="conn2-1" presStyleLbl="parChTrans1D4" presStyleIdx="3" presStyleCnt="8"/>
      <dgm:spPr/>
      <dgm:t>
        <a:bodyPr/>
        <a:lstStyle/>
        <a:p>
          <a:endParaRPr lang="es-MX"/>
        </a:p>
      </dgm:t>
    </dgm:pt>
    <dgm:pt modelId="{E1089D19-8998-46DD-BA21-D71AF7E3FD68}" type="pres">
      <dgm:prSet presAssocID="{F9E05295-E11E-4A6B-B2BB-F3DCE853FB9B}" presName="connTx" presStyleLbl="parChTrans1D4" presStyleIdx="3" presStyleCnt="8"/>
      <dgm:spPr/>
      <dgm:t>
        <a:bodyPr/>
        <a:lstStyle/>
        <a:p>
          <a:endParaRPr lang="es-MX"/>
        </a:p>
      </dgm:t>
    </dgm:pt>
    <dgm:pt modelId="{BB9B77E6-5A4E-4EC1-8CCE-A156E4A725D2}" type="pres">
      <dgm:prSet presAssocID="{C2733267-AF9D-430C-A2BC-C5FE4CF990D4}" presName="root2" presStyleCnt="0"/>
      <dgm:spPr/>
    </dgm:pt>
    <dgm:pt modelId="{7D475642-B966-4B05-A919-D62E6AD1DDF4}" type="pres">
      <dgm:prSet presAssocID="{C2733267-AF9D-430C-A2BC-C5FE4CF990D4}" presName="LevelTwoTextNode" presStyleLbl="node4" presStyleIdx="3" presStyleCnt="8">
        <dgm:presLayoutVars>
          <dgm:chPref val="3"/>
        </dgm:presLayoutVars>
      </dgm:prSet>
      <dgm:spPr/>
      <dgm:t>
        <a:bodyPr/>
        <a:lstStyle/>
        <a:p>
          <a:endParaRPr lang="es-MX"/>
        </a:p>
      </dgm:t>
    </dgm:pt>
    <dgm:pt modelId="{B3D9EA96-899D-4196-93AE-5A8F74B11991}" type="pres">
      <dgm:prSet presAssocID="{C2733267-AF9D-430C-A2BC-C5FE4CF990D4}" presName="level3hierChild" presStyleCnt="0"/>
      <dgm:spPr/>
    </dgm:pt>
    <dgm:pt modelId="{A4042281-84A9-4AEA-817E-2E14647D58D4}" type="pres">
      <dgm:prSet presAssocID="{1CA0169B-7476-430B-B6C5-FE625A65E14B}" presName="conn2-1" presStyleLbl="parChTrans1D4" presStyleIdx="4" presStyleCnt="8"/>
      <dgm:spPr/>
      <dgm:t>
        <a:bodyPr/>
        <a:lstStyle/>
        <a:p>
          <a:endParaRPr lang="es-MX"/>
        </a:p>
      </dgm:t>
    </dgm:pt>
    <dgm:pt modelId="{32393A70-1BC7-4021-A058-313729CDA540}" type="pres">
      <dgm:prSet presAssocID="{1CA0169B-7476-430B-B6C5-FE625A65E14B}" presName="connTx" presStyleLbl="parChTrans1D4" presStyleIdx="4" presStyleCnt="8"/>
      <dgm:spPr/>
      <dgm:t>
        <a:bodyPr/>
        <a:lstStyle/>
        <a:p>
          <a:endParaRPr lang="es-MX"/>
        </a:p>
      </dgm:t>
    </dgm:pt>
    <dgm:pt modelId="{D48F8A71-0CCA-4A00-A38A-722DD88C7284}" type="pres">
      <dgm:prSet presAssocID="{DE5DAFDA-2812-4AA7-9B29-85CCC75CF0D4}" presName="root2" presStyleCnt="0"/>
      <dgm:spPr/>
    </dgm:pt>
    <dgm:pt modelId="{A6295D1E-64CB-4B32-8BDD-585C412FC1A1}" type="pres">
      <dgm:prSet presAssocID="{DE5DAFDA-2812-4AA7-9B29-85CCC75CF0D4}" presName="LevelTwoTextNode" presStyleLbl="node4" presStyleIdx="4" presStyleCnt="8">
        <dgm:presLayoutVars>
          <dgm:chPref val="3"/>
        </dgm:presLayoutVars>
      </dgm:prSet>
      <dgm:spPr/>
      <dgm:t>
        <a:bodyPr/>
        <a:lstStyle/>
        <a:p>
          <a:endParaRPr lang="es-MX"/>
        </a:p>
      </dgm:t>
    </dgm:pt>
    <dgm:pt modelId="{3501CA9F-176D-4E78-A3B2-2FD8125C9BC8}" type="pres">
      <dgm:prSet presAssocID="{DE5DAFDA-2812-4AA7-9B29-85CCC75CF0D4}" presName="level3hierChild" presStyleCnt="0"/>
      <dgm:spPr/>
    </dgm:pt>
    <dgm:pt modelId="{F7800CF6-E508-4CE8-A718-BA3A668D512B}" type="pres">
      <dgm:prSet presAssocID="{B239752D-8D44-4463-859A-A68EE86173D3}" presName="conn2-1" presStyleLbl="parChTrans1D3" presStyleIdx="2" presStyleCnt="3"/>
      <dgm:spPr/>
      <dgm:t>
        <a:bodyPr/>
        <a:lstStyle/>
        <a:p>
          <a:endParaRPr lang="es-MX"/>
        </a:p>
      </dgm:t>
    </dgm:pt>
    <dgm:pt modelId="{F415DEDF-F6B8-4CE1-A31F-262756AC161D}" type="pres">
      <dgm:prSet presAssocID="{B239752D-8D44-4463-859A-A68EE86173D3}" presName="connTx" presStyleLbl="parChTrans1D3" presStyleIdx="2" presStyleCnt="3"/>
      <dgm:spPr/>
      <dgm:t>
        <a:bodyPr/>
        <a:lstStyle/>
        <a:p>
          <a:endParaRPr lang="es-MX"/>
        </a:p>
      </dgm:t>
    </dgm:pt>
    <dgm:pt modelId="{F667F8D4-E95E-44E5-B120-B76BA1AED613}" type="pres">
      <dgm:prSet presAssocID="{6BBB103F-5DAB-4074-A19C-102531A09712}" presName="root2" presStyleCnt="0"/>
      <dgm:spPr/>
    </dgm:pt>
    <dgm:pt modelId="{102796E5-A8BC-4FD6-B2AC-2C20CE7E64E9}" type="pres">
      <dgm:prSet presAssocID="{6BBB103F-5DAB-4074-A19C-102531A09712}" presName="LevelTwoTextNode" presStyleLbl="node3" presStyleIdx="2" presStyleCnt="3" custLinFactNeighborX="-3844">
        <dgm:presLayoutVars>
          <dgm:chPref val="3"/>
        </dgm:presLayoutVars>
      </dgm:prSet>
      <dgm:spPr/>
      <dgm:t>
        <a:bodyPr/>
        <a:lstStyle/>
        <a:p>
          <a:endParaRPr lang="es-MX"/>
        </a:p>
      </dgm:t>
    </dgm:pt>
    <dgm:pt modelId="{13F44914-FDB6-406D-BEC1-BF9AEBEAEFDF}" type="pres">
      <dgm:prSet presAssocID="{6BBB103F-5DAB-4074-A19C-102531A09712}" presName="level3hierChild" presStyleCnt="0"/>
      <dgm:spPr/>
    </dgm:pt>
    <dgm:pt modelId="{793450A6-8DC1-4538-8699-82C9A3CC9484}" type="pres">
      <dgm:prSet presAssocID="{4B4A9ECB-005C-450D-8CC4-82D9CB6B6C2D}" presName="conn2-1" presStyleLbl="parChTrans1D4" presStyleIdx="5" presStyleCnt="8"/>
      <dgm:spPr/>
      <dgm:t>
        <a:bodyPr/>
        <a:lstStyle/>
        <a:p>
          <a:endParaRPr lang="es-MX"/>
        </a:p>
      </dgm:t>
    </dgm:pt>
    <dgm:pt modelId="{0D9FD807-85BB-44FC-BBCA-8D8CEB55E21F}" type="pres">
      <dgm:prSet presAssocID="{4B4A9ECB-005C-450D-8CC4-82D9CB6B6C2D}" presName="connTx" presStyleLbl="parChTrans1D4" presStyleIdx="5" presStyleCnt="8"/>
      <dgm:spPr/>
      <dgm:t>
        <a:bodyPr/>
        <a:lstStyle/>
        <a:p>
          <a:endParaRPr lang="es-MX"/>
        </a:p>
      </dgm:t>
    </dgm:pt>
    <dgm:pt modelId="{F5BB31D4-AFC4-4451-887B-785B28ADCBAA}" type="pres">
      <dgm:prSet presAssocID="{AA5215CA-578E-42E5-A329-628DAD703A10}" presName="root2" presStyleCnt="0"/>
      <dgm:spPr/>
    </dgm:pt>
    <dgm:pt modelId="{AFCC0321-7623-4E4C-85AA-9973FA71C51F}" type="pres">
      <dgm:prSet presAssocID="{AA5215CA-578E-42E5-A329-628DAD703A10}" presName="LevelTwoTextNode" presStyleLbl="node4" presStyleIdx="5" presStyleCnt="8">
        <dgm:presLayoutVars>
          <dgm:chPref val="3"/>
        </dgm:presLayoutVars>
      </dgm:prSet>
      <dgm:spPr/>
      <dgm:t>
        <a:bodyPr/>
        <a:lstStyle/>
        <a:p>
          <a:endParaRPr lang="es-MX"/>
        </a:p>
      </dgm:t>
    </dgm:pt>
    <dgm:pt modelId="{82DD6BB9-3428-4FCE-9B8F-183F94F16770}" type="pres">
      <dgm:prSet presAssocID="{AA5215CA-578E-42E5-A329-628DAD703A10}" presName="level3hierChild" presStyleCnt="0"/>
      <dgm:spPr/>
    </dgm:pt>
    <dgm:pt modelId="{FD2C53E0-A641-428A-8B80-81CA984A6AB6}" type="pres">
      <dgm:prSet presAssocID="{1772078E-0984-4420-9DE5-53ACC6A0AC69}" presName="conn2-1" presStyleLbl="parChTrans1D4" presStyleIdx="6" presStyleCnt="8"/>
      <dgm:spPr/>
      <dgm:t>
        <a:bodyPr/>
        <a:lstStyle/>
        <a:p>
          <a:endParaRPr lang="es-MX"/>
        </a:p>
      </dgm:t>
    </dgm:pt>
    <dgm:pt modelId="{1CD191CA-21AC-4F7E-8C60-83B0A50C3F1A}" type="pres">
      <dgm:prSet presAssocID="{1772078E-0984-4420-9DE5-53ACC6A0AC69}" presName="connTx" presStyleLbl="parChTrans1D4" presStyleIdx="6" presStyleCnt="8"/>
      <dgm:spPr/>
      <dgm:t>
        <a:bodyPr/>
        <a:lstStyle/>
        <a:p>
          <a:endParaRPr lang="es-MX"/>
        </a:p>
      </dgm:t>
    </dgm:pt>
    <dgm:pt modelId="{C1F65B30-26DD-49CE-9E3E-2F74B7FE2F84}" type="pres">
      <dgm:prSet presAssocID="{948724E0-7E72-4825-8D9E-B9974328E43B}" presName="root2" presStyleCnt="0"/>
      <dgm:spPr/>
    </dgm:pt>
    <dgm:pt modelId="{37B2F3E6-1FCD-4967-BD22-A40E5EC83701}" type="pres">
      <dgm:prSet presAssocID="{948724E0-7E72-4825-8D9E-B9974328E43B}" presName="LevelTwoTextNode" presStyleLbl="node4" presStyleIdx="6" presStyleCnt="8">
        <dgm:presLayoutVars>
          <dgm:chPref val="3"/>
        </dgm:presLayoutVars>
      </dgm:prSet>
      <dgm:spPr/>
      <dgm:t>
        <a:bodyPr/>
        <a:lstStyle/>
        <a:p>
          <a:endParaRPr lang="es-MX"/>
        </a:p>
      </dgm:t>
    </dgm:pt>
    <dgm:pt modelId="{08C97660-24FF-402C-BFBF-246BF9612ACA}" type="pres">
      <dgm:prSet presAssocID="{948724E0-7E72-4825-8D9E-B9974328E43B}" presName="level3hierChild" presStyleCnt="0"/>
      <dgm:spPr/>
    </dgm:pt>
    <dgm:pt modelId="{DF447FB6-F288-4F5D-9BE3-2A014A0EAA4A}" type="pres">
      <dgm:prSet presAssocID="{AC0FCE0D-F77F-4231-88EB-0E886C1964FB}" presName="conn2-1" presStyleLbl="parChTrans1D4" presStyleIdx="7" presStyleCnt="8"/>
      <dgm:spPr/>
      <dgm:t>
        <a:bodyPr/>
        <a:lstStyle/>
        <a:p>
          <a:endParaRPr lang="es-MX"/>
        </a:p>
      </dgm:t>
    </dgm:pt>
    <dgm:pt modelId="{8BCD04F0-912F-4B64-B0A2-2E71128B1B73}" type="pres">
      <dgm:prSet presAssocID="{AC0FCE0D-F77F-4231-88EB-0E886C1964FB}" presName="connTx" presStyleLbl="parChTrans1D4" presStyleIdx="7" presStyleCnt="8"/>
      <dgm:spPr/>
      <dgm:t>
        <a:bodyPr/>
        <a:lstStyle/>
        <a:p>
          <a:endParaRPr lang="es-MX"/>
        </a:p>
      </dgm:t>
    </dgm:pt>
    <dgm:pt modelId="{E7C87C3F-8C18-4CF7-8D09-A4F3BE0F3681}" type="pres">
      <dgm:prSet presAssocID="{9CD7469E-0EA9-4FDE-BE89-7BD006ABDA5C}" presName="root2" presStyleCnt="0"/>
      <dgm:spPr/>
    </dgm:pt>
    <dgm:pt modelId="{0583EB8E-CBBC-4886-94A5-80A91C6C3AD3}" type="pres">
      <dgm:prSet presAssocID="{9CD7469E-0EA9-4FDE-BE89-7BD006ABDA5C}" presName="LevelTwoTextNode" presStyleLbl="node4" presStyleIdx="7" presStyleCnt="8">
        <dgm:presLayoutVars>
          <dgm:chPref val="3"/>
        </dgm:presLayoutVars>
      </dgm:prSet>
      <dgm:spPr/>
      <dgm:t>
        <a:bodyPr/>
        <a:lstStyle/>
        <a:p>
          <a:endParaRPr lang="es-MX"/>
        </a:p>
      </dgm:t>
    </dgm:pt>
    <dgm:pt modelId="{9F752051-06E6-4969-B112-C541017119F5}" type="pres">
      <dgm:prSet presAssocID="{9CD7469E-0EA9-4FDE-BE89-7BD006ABDA5C}" presName="level3hierChild" presStyleCnt="0"/>
      <dgm:spPr/>
    </dgm:pt>
  </dgm:ptLst>
  <dgm:cxnLst>
    <dgm:cxn modelId="{D5CFD4A9-3608-4252-B749-FD16929C2F11}" type="presOf" srcId="{3266DF83-1C44-4585-88D1-2661A0CAD133}" destId="{395DB059-3264-471D-8F57-C9807C03A20C}" srcOrd="1" destOrd="0" presId="urn:microsoft.com/office/officeart/2005/8/layout/hierarchy2"/>
    <dgm:cxn modelId="{88448670-7C1D-41D6-9679-4345F370C56E}" srcId="{140A1179-714A-4848-88F1-EA6980044C55}" destId="{F1212C07-3C43-48E6-8029-45FA2E3141E7}" srcOrd="0" destOrd="0" parTransId="{6E8CDEF7-D591-4F00-9967-7CCE1C3FE98F}" sibTransId="{702145A5-CF66-444C-8DF9-8E0D8B97164A}"/>
    <dgm:cxn modelId="{A4E97DA3-DAA4-48D9-B2D7-DC8E5E039EA0}" type="presOf" srcId="{58839F7B-BD00-44D5-86DC-790227119C18}" destId="{A9FB32F1-CD32-4F56-8D9D-BE42716820B9}" srcOrd="0" destOrd="0" presId="urn:microsoft.com/office/officeart/2005/8/layout/hierarchy2"/>
    <dgm:cxn modelId="{D22E06E7-CF7D-499F-B6FA-62E46F3259F4}" type="presOf" srcId="{B8234D61-C5CE-4A58-9315-52CC160C95B3}" destId="{7A485020-D3E0-43E7-A0BA-26396C6A12D9}" srcOrd="1" destOrd="0" presId="urn:microsoft.com/office/officeart/2005/8/layout/hierarchy2"/>
    <dgm:cxn modelId="{D9C25927-5F0D-4986-8312-AF30015CD48C}" srcId="{140A1179-714A-4848-88F1-EA6980044C55}" destId="{DE5DAFDA-2812-4AA7-9B29-85CCC75CF0D4}" srcOrd="3" destOrd="0" parTransId="{1CA0169B-7476-430B-B6C5-FE625A65E14B}" sibTransId="{101B45C8-18A5-405C-B2EB-D43FF9F303F6}"/>
    <dgm:cxn modelId="{D8F0F689-BA7A-4A29-860E-D118759E4846}" type="presOf" srcId="{F1212C07-3C43-48E6-8029-45FA2E3141E7}" destId="{1A0C618A-E337-4610-855B-89551C2AABDC}" srcOrd="0" destOrd="0" presId="urn:microsoft.com/office/officeart/2005/8/layout/hierarchy2"/>
    <dgm:cxn modelId="{D4A6E656-CD3A-4DE2-99A0-810AB9E03BAD}" type="presOf" srcId="{DEC2878F-7D58-4D16-B913-31D6F9130694}" destId="{72F684CB-E09E-403D-A208-770493352B23}" srcOrd="1" destOrd="0" presId="urn:microsoft.com/office/officeart/2005/8/layout/hierarchy2"/>
    <dgm:cxn modelId="{4873FAE9-F108-4299-999F-0DD37C93FB7C}" type="presOf" srcId="{B8234D61-C5CE-4A58-9315-52CC160C95B3}" destId="{8B95E01F-94A9-41B3-A832-EC6A4CD7DD1C}" srcOrd="0" destOrd="0" presId="urn:microsoft.com/office/officeart/2005/8/layout/hierarchy2"/>
    <dgm:cxn modelId="{623D4176-8759-4FC2-B485-9BD3BF8596CA}" type="presOf" srcId="{948724E0-7E72-4825-8D9E-B9974328E43B}" destId="{37B2F3E6-1FCD-4967-BD22-A40E5EC83701}" srcOrd="0" destOrd="0" presId="urn:microsoft.com/office/officeart/2005/8/layout/hierarchy2"/>
    <dgm:cxn modelId="{6F5B1D42-401B-4696-B1AC-8AA2302A1ACA}" type="presOf" srcId="{C2733267-AF9D-430C-A2BC-C5FE4CF990D4}" destId="{7D475642-B966-4B05-A919-D62E6AD1DDF4}" srcOrd="0" destOrd="0" presId="urn:microsoft.com/office/officeart/2005/8/layout/hierarchy2"/>
    <dgm:cxn modelId="{52BE4C75-517B-4BCD-9B44-4732F4823909}" srcId="{D1D0DBC6-AD3E-4535-81F4-BC5B31A64570}" destId="{B3234352-8DA7-41E6-8BAB-ECB8AB7B007B}" srcOrd="0" destOrd="0" parTransId="{8D9E3F3F-6E85-4133-9658-1CD02362FACF}" sibTransId="{4932A7E1-8E71-46B7-8BCF-FF06D37B7C99}"/>
    <dgm:cxn modelId="{51FB4A26-7B10-470E-8CDE-2B05162373BD}" srcId="{42AA8897-1351-4E94-B1F1-B09A0CE82032}" destId="{D1D0DBC6-AD3E-4535-81F4-BC5B31A64570}" srcOrd="0" destOrd="0" parTransId="{44B0BC24-6166-45E7-A99C-D43D1A8621F6}" sibTransId="{CF2336DC-7A40-4479-824F-CF9A2C80BF6F}"/>
    <dgm:cxn modelId="{BC77EDC4-4B08-4B3D-8F6F-CB5B93618A2E}" type="presOf" srcId="{1772078E-0984-4420-9DE5-53ACC6A0AC69}" destId="{1CD191CA-21AC-4F7E-8C60-83B0A50C3F1A}" srcOrd="1" destOrd="0" presId="urn:microsoft.com/office/officeart/2005/8/layout/hierarchy2"/>
    <dgm:cxn modelId="{79EE0851-B7EE-41E9-A0D7-10A15C89612D}" type="presOf" srcId="{BAE79715-9130-42BB-BAA1-374295D6732A}" destId="{B95B51C8-2258-437C-9117-950E9B878910}" srcOrd="0" destOrd="0" presId="urn:microsoft.com/office/officeart/2005/8/layout/hierarchy2"/>
    <dgm:cxn modelId="{DA4076CF-445B-4C81-80A2-6C540DD5691B}" type="presOf" srcId="{D1D0DBC6-AD3E-4535-81F4-BC5B31A64570}" destId="{1D214B9B-5D84-43D1-B31C-A114F2DB9963}" srcOrd="0" destOrd="0" presId="urn:microsoft.com/office/officeart/2005/8/layout/hierarchy2"/>
    <dgm:cxn modelId="{B18BE4B2-89A4-47E8-92B7-F7E15FF7E3B6}" type="presOf" srcId="{1CA0169B-7476-430B-B6C5-FE625A65E14B}" destId="{A4042281-84A9-4AEA-817E-2E14647D58D4}" srcOrd="0" destOrd="0" presId="urn:microsoft.com/office/officeart/2005/8/layout/hierarchy2"/>
    <dgm:cxn modelId="{21F624D6-A689-4BED-8F0F-11793AEDAA51}" type="presOf" srcId="{4B4A9ECB-005C-450D-8CC4-82D9CB6B6C2D}" destId="{0D9FD807-85BB-44FC-BBCA-8D8CEB55E21F}" srcOrd="1" destOrd="0" presId="urn:microsoft.com/office/officeart/2005/8/layout/hierarchy2"/>
    <dgm:cxn modelId="{53DA6BB3-62EA-4A81-BB05-9757523317ED}" type="presOf" srcId="{DE5DAFDA-2812-4AA7-9B29-85CCC75CF0D4}" destId="{A6295D1E-64CB-4B32-8BDD-585C412FC1A1}" srcOrd="0" destOrd="0" presId="urn:microsoft.com/office/officeart/2005/8/layout/hierarchy2"/>
    <dgm:cxn modelId="{498F014F-68BD-4327-9F82-B40F7939B5B1}" type="presOf" srcId="{6E8CDEF7-D591-4F00-9967-7CCE1C3FE98F}" destId="{66848E95-B547-4336-AFA4-2773715C318A}" srcOrd="1" destOrd="0" presId="urn:microsoft.com/office/officeart/2005/8/layout/hierarchy2"/>
    <dgm:cxn modelId="{C9961C6F-453D-4417-B5F7-D604D1684A27}" type="presOf" srcId="{1CA0169B-7476-430B-B6C5-FE625A65E14B}" destId="{32393A70-1BC7-4021-A058-313729CDA540}" srcOrd="1" destOrd="0" presId="urn:microsoft.com/office/officeart/2005/8/layout/hierarchy2"/>
    <dgm:cxn modelId="{1A99E6EF-4E11-4CAA-9FD6-6FDDEA153C0D}" type="presOf" srcId="{3266DF83-1C44-4585-88D1-2661A0CAD133}" destId="{045755E9-4694-4806-A271-757EDC9B3CB7}" srcOrd="0" destOrd="0" presId="urn:microsoft.com/office/officeart/2005/8/layout/hierarchy2"/>
    <dgm:cxn modelId="{D28253D2-52B4-4563-B3D5-51CE2B322EF6}" srcId="{140A1179-714A-4848-88F1-EA6980044C55}" destId="{C2733267-AF9D-430C-A2BC-C5FE4CF990D4}" srcOrd="2" destOrd="0" parTransId="{F9E05295-E11E-4A6B-B2BB-F3DCE853FB9B}" sibTransId="{83397FD6-FF23-460F-B7CD-2DBDFB2F4572}"/>
    <dgm:cxn modelId="{7A37A068-FED8-4C1C-97F3-34920F1B4D3E}" type="presOf" srcId="{B774E84E-36A0-4758-93A4-A15E346EF582}" destId="{52A21487-DE63-4E50-B503-664DF45E7806}" srcOrd="0" destOrd="0" presId="urn:microsoft.com/office/officeart/2005/8/layout/hierarchy2"/>
    <dgm:cxn modelId="{EA1A47D6-F3DE-4BDC-921F-BDF12A2E4ABC}" srcId="{6BBB103F-5DAB-4074-A19C-102531A09712}" destId="{948724E0-7E72-4825-8D9E-B9974328E43B}" srcOrd="1" destOrd="0" parTransId="{1772078E-0984-4420-9DE5-53ACC6A0AC69}" sibTransId="{377FC1EA-A636-4CCA-90F0-E1059FC18BBF}"/>
    <dgm:cxn modelId="{C2A2653B-61B0-41C2-8CAA-5F91257A33AB}" srcId="{32647EEF-951C-445D-A9CC-6B87351A8B71}" destId="{6BBB103F-5DAB-4074-A19C-102531A09712}" srcOrd="2" destOrd="0" parTransId="{B239752D-8D44-4463-859A-A68EE86173D3}" sibTransId="{07E1EAB7-6E72-40D4-A0F9-CCA00C9117FE}"/>
    <dgm:cxn modelId="{6D6321C8-7B80-47C4-A731-724708EECAD6}" type="presOf" srcId="{AC0FCE0D-F77F-4231-88EB-0E886C1964FB}" destId="{8BCD04F0-912F-4B64-B0A2-2E71128B1B73}" srcOrd="1" destOrd="0" presId="urn:microsoft.com/office/officeart/2005/8/layout/hierarchy2"/>
    <dgm:cxn modelId="{A0DAE0D9-52E3-43D4-8193-4BECF43B378F}" srcId="{D1D0DBC6-AD3E-4535-81F4-BC5B31A64570}" destId="{B774E84E-36A0-4758-93A4-A15E346EF582}" srcOrd="1" destOrd="0" parTransId="{3C0854AC-1304-44A0-9ADF-A915FF784A20}" sibTransId="{5FDA323F-FA7C-48C2-AC4D-EE7926F94F8E}"/>
    <dgm:cxn modelId="{8AC7740F-F18D-4D86-8A91-8BA882964E4A}" type="presOf" srcId="{3C0854AC-1304-44A0-9ADF-A915FF784A20}" destId="{ECADF841-8340-4D50-9AE2-CB77DD5FF1EA}" srcOrd="1" destOrd="0" presId="urn:microsoft.com/office/officeart/2005/8/layout/hierarchy2"/>
    <dgm:cxn modelId="{ABAED717-BCB7-455B-ADBE-4408D2A55E08}" type="presOf" srcId="{6BBB103F-5DAB-4074-A19C-102531A09712}" destId="{102796E5-A8BC-4FD6-B2AC-2C20CE7E64E9}" srcOrd="0" destOrd="0" presId="urn:microsoft.com/office/officeart/2005/8/layout/hierarchy2"/>
    <dgm:cxn modelId="{34F3FD33-EC36-4A54-9276-1853805A8F6D}" type="presOf" srcId="{6E8CDEF7-D591-4F00-9967-7CCE1C3FE98F}" destId="{CF6B0934-C574-46B5-B4FD-27A7C23E855D}" srcOrd="0" destOrd="0" presId="urn:microsoft.com/office/officeart/2005/8/layout/hierarchy2"/>
    <dgm:cxn modelId="{CF5ED11A-19E5-4F75-A6B2-584A1DF616E5}" type="presOf" srcId="{AA5215CA-578E-42E5-A329-628DAD703A10}" destId="{AFCC0321-7623-4E4C-85AA-9973FA71C51F}" srcOrd="0" destOrd="0" presId="urn:microsoft.com/office/officeart/2005/8/layout/hierarchy2"/>
    <dgm:cxn modelId="{E39AE28C-9074-4FDD-AE02-3BA04B3A4DF0}" type="presOf" srcId="{654BE81C-BA60-4C4C-9C52-06B9174A2700}" destId="{31059844-4DE0-4733-A8BC-84F4F7DE2933}" srcOrd="0" destOrd="0" presId="urn:microsoft.com/office/officeart/2005/8/layout/hierarchy2"/>
    <dgm:cxn modelId="{11D39F9C-161D-49AC-998B-1F25BAEAC68D}" type="presOf" srcId="{4B4A9ECB-005C-450D-8CC4-82D9CB6B6C2D}" destId="{793450A6-8DC1-4538-8699-82C9A3CC9484}" srcOrd="0" destOrd="0" presId="urn:microsoft.com/office/officeart/2005/8/layout/hierarchy2"/>
    <dgm:cxn modelId="{FC0DFA74-BCCC-41FF-BCCB-7ED15C82A09E}" srcId="{654BE81C-BA60-4C4C-9C52-06B9174A2700}" destId="{875209BC-09A3-48D2-9568-075918289EEA}" srcOrd="0" destOrd="0" parTransId="{3266DF83-1C44-4585-88D1-2661A0CAD133}" sibTransId="{5F2A816D-9D8D-455D-93D5-1F62672817DE}"/>
    <dgm:cxn modelId="{3FAA84AE-C2D2-404C-9264-F903CF1FC8D3}" type="presOf" srcId="{A0670AE9-E775-4ECA-8A60-87C33E4D28FF}" destId="{C432E4D1-8426-4DAB-ABAD-CC9F31A827A1}" srcOrd="0" destOrd="0" presId="urn:microsoft.com/office/officeart/2005/8/layout/hierarchy2"/>
    <dgm:cxn modelId="{C45A3642-9399-4620-B0D2-48E33247C863}" type="presOf" srcId="{1772078E-0984-4420-9DE5-53ACC6A0AC69}" destId="{FD2C53E0-A641-428A-8B80-81CA984A6AB6}" srcOrd="0" destOrd="0" presId="urn:microsoft.com/office/officeart/2005/8/layout/hierarchy2"/>
    <dgm:cxn modelId="{2E4D4446-0CE8-4456-8E72-BC8E09045F77}" srcId="{32647EEF-951C-445D-A9CC-6B87351A8B71}" destId="{140A1179-714A-4848-88F1-EA6980044C55}" srcOrd="1" destOrd="0" parTransId="{B8234D61-C5CE-4A58-9315-52CC160C95B3}" sibTransId="{F8AC448E-3637-47EC-956C-6A3CB78BF85E}"/>
    <dgm:cxn modelId="{A5A92661-6006-411D-B3D4-F6B048138598}" srcId="{D1D0DBC6-AD3E-4535-81F4-BC5B31A64570}" destId="{32647EEF-951C-445D-A9CC-6B87351A8B71}" srcOrd="2" destOrd="0" parTransId="{DEC2878F-7D58-4D16-B913-31D6F9130694}" sibTransId="{72039666-C876-4F84-A6D9-06B9298EC4B5}"/>
    <dgm:cxn modelId="{492B2A73-6DEF-4296-BAA9-CB15FAF02120}" srcId="{140A1179-714A-4848-88F1-EA6980044C55}" destId="{58839F7B-BD00-44D5-86DC-790227119C18}" srcOrd="1" destOrd="0" parTransId="{A0670AE9-E775-4ECA-8A60-87C33E4D28FF}" sibTransId="{411A427F-31B1-4AED-BC80-EC44DFB89F4F}"/>
    <dgm:cxn modelId="{F32D75D7-A39B-4C35-A906-C0374C4C5867}" type="presOf" srcId="{8D9E3F3F-6E85-4133-9658-1CD02362FACF}" destId="{6FE4F09C-17C3-4541-867D-03D744DBC491}" srcOrd="0" destOrd="0" presId="urn:microsoft.com/office/officeart/2005/8/layout/hierarchy2"/>
    <dgm:cxn modelId="{703F9F79-C47D-45B5-8403-3349F796193F}" srcId="{32647EEF-951C-445D-A9CC-6B87351A8B71}" destId="{654BE81C-BA60-4C4C-9C52-06B9174A2700}" srcOrd="0" destOrd="0" parTransId="{BAE79715-9130-42BB-BAA1-374295D6732A}" sibTransId="{6C7B973E-1DBB-467C-AEAF-7386C6C500C2}"/>
    <dgm:cxn modelId="{C00325E1-21A1-4604-8E54-129EA0B2D204}" type="presOf" srcId="{F9E05295-E11E-4A6B-B2BB-F3DCE853FB9B}" destId="{E7ACCAD0-2005-40D0-9F53-F6ADD03D19B7}" srcOrd="0" destOrd="0" presId="urn:microsoft.com/office/officeart/2005/8/layout/hierarchy2"/>
    <dgm:cxn modelId="{2A835A68-D153-4F38-A91B-E0712739B688}" type="presOf" srcId="{32647EEF-951C-445D-A9CC-6B87351A8B71}" destId="{FFE66031-344F-49F9-8170-FF23C0D4F7D2}" srcOrd="0" destOrd="0" presId="urn:microsoft.com/office/officeart/2005/8/layout/hierarchy2"/>
    <dgm:cxn modelId="{57855A63-594F-46C4-AF03-09988D5D08A6}" type="presOf" srcId="{AC0FCE0D-F77F-4231-88EB-0E886C1964FB}" destId="{DF447FB6-F288-4F5D-9BE3-2A014A0EAA4A}" srcOrd="0" destOrd="0" presId="urn:microsoft.com/office/officeart/2005/8/layout/hierarchy2"/>
    <dgm:cxn modelId="{FAF142BB-C77A-47EA-A305-9020A984C69D}" srcId="{6BBB103F-5DAB-4074-A19C-102531A09712}" destId="{AA5215CA-578E-42E5-A329-628DAD703A10}" srcOrd="0" destOrd="0" parTransId="{4B4A9ECB-005C-450D-8CC4-82D9CB6B6C2D}" sibTransId="{7C2B7888-547E-4916-94BB-BB763D0CAC82}"/>
    <dgm:cxn modelId="{B0F4E727-F47A-4309-B2DA-EC4788C7290F}" type="presOf" srcId="{140A1179-714A-4848-88F1-EA6980044C55}" destId="{62F9D9EB-B65A-46B0-9969-BBC00D0BF4C4}" srcOrd="0" destOrd="0" presId="urn:microsoft.com/office/officeart/2005/8/layout/hierarchy2"/>
    <dgm:cxn modelId="{94EFCD75-F399-4F8D-B88E-57DD6518EECE}" type="presOf" srcId="{B3234352-8DA7-41E6-8BAB-ECB8AB7B007B}" destId="{2CE05556-C540-4161-BE75-64B87BD62FCB}" srcOrd="0" destOrd="0" presId="urn:microsoft.com/office/officeart/2005/8/layout/hierarchy2"/>
    <dgm:cxn modelId="{512727E5-B3E3-43D6-A76E-F646D620C50E}" type="presOf" srcId="{BAE79715-9130-42BB-BAA1-374295D6732A}" destId="{142744FA-F34B-4EEA-92DC-EFFDE7B810F4}" srcOrd="1" destOrd="0" presId="urn:microsoft.com/office/officeart/2005/8/layout/hierarchy2"/>
    <dgm:cxn modelId="{FB28B7A2-EEC0-4F51-B7A1-393E8445B3FD}" type="presOf" srcId="{42AA8897-1351-4E94-B1F1-B09A0CE82032}" destId="{093D02AF-432D-452E-82C9-51C9247DE3CE}" srcOrd="0" destOrd="0" presId="urn:microsoft.com/office/officeart/2005/8/layout/hierarchy2"/>
    <dgm:cxn modelId="{274DB51A-5163-4797-AFF1-FB97A4B8DC4B}" type="presOf" srcId="{9CD7469E-0EA9-4FDE-BE89-7BD006ABDA5C}" destId="{0583EB8E-CBBC-4886-94A5-80A91C6C3AD3}" srcOrd="0" destOrd="0" presId="urn:microsoft.com/office/officeart/2005/8/layout/hierarchy2"/>
    <dgm:cxn modelId="{4C4A9234-4915-482F-B586-DF5995770719}" type="presOf" srcId="{8D9E3F3F-6E85-4133-9658-1CD02362FACF}" destId="{767A2FF1-B7FD-4DFE-9065-1ACA12313E7A}" srcOrd="1" destOrd="0" presId="urn:microsoft.com/office/officeart/2005/8/layout/hierarchy2"/>
    <dgm:cxn modelId="{D463FDDE-C272-4420-98DD-CF1ED7D4DA17}" type="presOf" srcId="{B239752D-8D44-4463-859A-A68EE86173D3}" destId="{F415DEDF-F6B8-4CE1-A31F-262756AC161D}" srcOrd="1" destOrd="0" presId="urn:microsoft.com/office/officeart/2005/8/layout/hierarchy2"/>
    <dgm:cxn modelId="{EA6D74A8-6534-4D4D-875B-596519840207}" type="presOf" srcId="{A0670AE9-E775-4ECA-8A60-87C33E4D28FF}" destId="{1B731DA0-CAE4-4DCC-8AB1-882675EB702C}" srcOrd="1" destOrd="0" presId="urn:microsoft.com/office/officeart/2005/8/layout/hierarchy2"/>
    <dgm:cxn modelId="{FBE0A9DA-EB9B-4B8A-8BA0-47A86333BE28}" type="presOf" srcId="{B239752D-8D44-4463-859A-A68EE86173D3}" destId="{F7800CF6-E508-4CE8-A718-BA3A668D512B}" srcOrd="0" destOrd="0" presId="urn:microsoft.com/office/officeart/2005/8/layout/hierarchy2"/>
    <dgm:cxn modelId="{37EF641E-7B71-4A49-B6F5-EAAA96D2B2BA}" srcId="{6BBB103F-5DAB-4074-A19C-102531A09712}" destId="{9CD7469E-0EA9-4FDE-BE89-7BD006ABDA5C}" srcOrd="2" destOrd="0" parTransId="{AC0FCE0D-F77F-4231-88EB-0E886C1964FB}" sibTransId="{94FD3069-5AD9-4F44-989D-B4FBE91F4197}"/>
    <dgm:cxn modelId="{9E064DF5-6F77-4638-A735-81B6E1BC1528}" type="presOf" srcId="{DEC2878F-7D58-4D16-B913-31D6F9130694}" destId="{A7056774-B0A0-4259-A850-DB8519A456E6}" srcOrd="0" destOrd="0" presId="urn:microsoft.com/office/officeart/2005/8/layout/hierarchy2"/>
    <dgm:cxn modelId="{4A4092BB-DA13-4A0A-926B-6DD5B579CD8B}" type="presOf" srcId="{875209BC-09A3-48D2-9568-075918289EEA}" destId="{FB15EE65-0A56-4E02-B999-4F970525FEE5}" srcOrd="0" destOrd="0" presId="urn:microsoft.com/office/officeart/2005/8/layout/hierarchy2"/>
    <dgm:cxn modelId="{A47B677B-8567-4428-BD64-E4CDA3742C01}" type="presOf" srcId="{F9E05295-E11E-4A6B-B2BB-F3DCE853FB9B}" destId="{E1089D19-8998-46DD-BA21-D71AF7E3FD68}" srcOrd="1" destOrd="0" presId="urn:microsoft.com/office/officeart/2005/8/layout/hierarchy2"/>
    <dgm:cxn modelId="{B223254C-7676-4314-B06F-7559467F9C75}" type="presOf" srcId="{3C0854AC-1304-44A0-9ADF-A915FF784A20}" destId="{B25A310F-1855-40C5-AA0A-2355F0B319DC}" srcOrd="0" destOrd="0" presId="urn:microsoft.com/office/officeart/2005/8/layout/hierarchy2"/>
    <dgm:cxn modelId="{A95CC603-EBE4-4421-A273-63D50D0C8F8A}" type="presParOf" srcId="{093D02AF-432D-452E-82C9-51C9247DE3CE}" destId="{5F71BC44-B174-43F8-9AC6-11E47E2C3A65}" srcOrd="0" destOrd="0" presId="urn:microsoft.com/office/officeart/2005/8/layout/hierarchy2"/>
    <dgm:cxn modelId="{D336B3F2-48D0-4204-86C5-FA678E9516A5}" type="presParOf" srcId="{5F71BC44-B174-43F8-9AC6-11E47E2C3A65}" destId="{1D214B9B-5D84-43D1-B31C-A114F2DB9963}" srcOrd="0" destOrd="0" presId="urn:microsoft.com/office/officeart/2005/8/layout/hierarchy2"/>
    <dgm:cxn modelId="{3E896743-5EAB-4C6F-BB4E-A4D444948A83}" type="presParOf" srcId="{5F71BC44-B174-43F8-9AC6-11E47E2C3A65}" destId="{10EAE6A2-48E6-418A-8027-7162A07A1D71}" srcOrd="1" destOrd="0" presId="urn:microsoft.com/office/officeart/2005/8/layout/hierarchy2"/>
    <dgm:cxn modelId="{A6BAAFF2-B107-496F-9450-8875489FB7C7}" type="presParOf" srcId="{10EAE6A2-48E6-418A-8027-7162A07A1D71}" destId="{6FE4F09C-17C3-4541-867D-03D744DBC491}" srcOrd="0" destOrd="0" presId="urn:microsoft.com/office/officeart/2005/8/layout/hierarchy2"/>
    <dgm:cxn modelId="{1DE4FDF6-2B47-4E8E-B72B-126595862438}" type="presParOf" srcId="{6FE4F09C-17C3-4541-867D-03D744DBC491}" destId="{767A2FF1-B7FD-4DFE-9065-1ACA12313E7A}" srcOrd="0" destOrd="0" presId="urn:microsoft.com/office/officeart/2005/8/layout/hierarchy2"/>
    <dgm:cxn modelId="{8D48A4D9-601D-4433-A2A6-AD915C44C3EE}" type="presParOf" srcId="{10EAE6A2-48E6-418A-8027-7162A07A1D71}" destId="{8128B651-0379-431F-9EDC-9CF8A5B9AD58}" srcOrd="1" destOrd="0" presId="urn:microsoft.com/office/officeart/2005/8/layout/hierarchy2"/>
    <dgm:cxn modelId="{82614DB9-C550-4EB1-86F0-4E3A9876DE8A}" type="presParOf" srcId="{8128B651-0379-431F-9EDC-9CF8A5B9AD58}" destId="{2CE05556-C540-4161-BE75-64B87BD62FCB}" srcOrd="0" destOrd="0" presId="urn:microsoft.com/office/officeart/2005/8/layout/hierarchy2"/>
    <dgm:cxn modelId="{79661CC3-2FA7-4B85-B69A-7C90C2AC1E2F}" type="presParOf" srcId="{8128B651-0379-431F-9EDC-9CF8A5B9AD58}" destId="{FC62E212-BD92-4B5D-A64C-B9B88C15F38C}" srcOrd="1" destOrd="0" presId="urn:microsoft.com/office/officeart/2005/8/layout/hierarchy2"/>
    <dgm:cxn modelId="{62CC0B6A-5C62-4A59-B48B-85249708427D}" type="presParOf" srcId="{10EAE6A2-48E6-418A-8027-7162A07A1D71}" destId="{B25A310F-1855-40C5-AA0A-2355F0B319DC}" srcOrd="2" destOrd="0" presId="urn:microsoft.com/office/officeart/2005/8/layout/hierarchy2"/>
    <dgm:cxn modelId="{672D45BA-0954-4ED6-80F7-FA7BE9FE0BCC}" type="presParOf" srcId="{B25A310F-1855-40C5-AA0A-2355F0B319DC}" destId="{ECADF841-8340-4D50-9AE2-CB77DD5FF1EA}" srcOrd="0" destOrd="0" presId="urn:microsoft.com/office/officeart/2005/8/layout/hierarchy2"/>
    <dgm:cxn modelId="{CE354508-0A11-439D-B730-F0909CE21D89}" type="presParOf" srcId="{10EAE6A2-48E6-418A-8027-7162A07A1D71}" destId="{AED09E08-3DEF-4845-972F-B5F1835A98B6}" srcOrd="3" destOrd="0" presId="urn:microsoft.com/office/officeart/2005/8/layout/hierarchy2"/>
    <dgm:cxn modelId="{6BB946F8-118B-4AB1-A4A5-33623D88E25B}" type="presParOf" srcId="{AED09E08-3DEF-4845-972F-B5F1835A98B6}" destId="{52A21487-DE63-4E50-B503-664DF45E7806}" srcOrd="0" destOrd="0" presId="urn:microsoft.com/office/officeart/2005/8/layout/hierarchy2"/>
    <dgm:cxn modelId="{54A5D220-3B83-472A-8DC8-1A3E73F11045}" type="presParOf" srcId="{AED09E08-3DEF-4845-972F-B5F1835A98B6}" destId="{185A37DF-8612-4871-8990-3C68537C7E17}" srcOrd="1" destOrd="0" presId="urn:microsoft.com/office/officeart/2005/8/layout/hierarchy2"/>
    <dgm:cxn modelId="{0D19B137-F90B-4D4D-86B7-40720CBAA78F}" type="presParOf" srcId="{10EAE6A2-48E6-418A-8027-7162A07A1D71}" destId="{A7056774-B0A0-4259-A850-DB8519A456E6}" srcOrd="4" destOrd="0" presId="urn:microsoft.com/office/officeart/2005/8/layout/hierarchy2"/>
    <dgm:cxn modelId="{B1360419-1E5B-4314-B3B7-45E8654E553C}" type="presParOf" srcId="{A7056774-B0A0-4259-A850-DB8519A456E6}" destId="{72F684CB-E09E-403D-A208-770493352B23}" srcOrd="0" destOrd="0" presId="urn:microsoft.com/office/officeart/2005/8/layout/hierarchy2"/>
    <dgm:cxn modelId="{0221FE0F-16B7-4A5C-8955-D4417271A518}" type="presParOf" srcId="{10EAE6A2-48E6-418A-8027-7162A07A1D71}" destId="{41B58A22-2AC9-409A-8A6E-5A9EAB901D0D}" srcOrd="5" destOrd="0" presId="urn:microsoft.com/office/officeart/2005/8/layout/hierarchy2"/>
    <dgm:cxn modelId="{68F35888-7520-4D4A-87CD-15D55B9EF8A5}" type="presParOf" srcId="{41B58A22-2AC9-409A-8A6E-5A9EAB901D0D}" destId="{FFE66031-344F-49F9-8170-FF23C0D4F7D2}" srcOrd="0" destOrd="0" presId="urn:microsoft.com/office/officeart/2005/8/layout/hierarchy2"/>
    <dgm:cxn modelId="{E37D1793-ED71-4831-A07D-6CBB6946BE9C}" type="presParOf" srcId="{41B58A22-2AC9-409A-8A6E-5A9EAB901D0D}" destId="{D8895496-2756-4A8F-9855-CBB6BDFDBC17}" srcOrd="1" destOrd="0" presId="urn:microsoft.com/office/officeart/2005/8/layout/hierarchy2"/>
    <dgm:cxn modelId="{3D437513-B0CD-4BCA-A20D-52E05B5B1819}" type="presParOf" srcId="{D8895496-2756-4A8F-9855-CBB6BDFDBC17}" destId="{B95B51C8-2258-437C-9117-950E9B878910}" srcOrd="0" destOrd="0" presId="urn:microsoft.com/office/officeart/2005/8/layout/hierarchy2"/>
    <dgm:cxn modelId="{C3BD4882-A7AB-46C0-9944-19B1072D65C5}" type="presParOf" srcId="{B95B51C8-2258-437C-9117-950E9B878910}" destId="{142744FA-F34B-4EEA-92DC-EFFDE7B810F4}" srcOrd="0" destOrd="0" presId="urn:microsoft.com/office/officeart/2005/8/layout/hierarchy2"/>
    <dgm:cxn modelId="{609AA40E-3162-4789-AA25-8CC1D28E509D}" type="presParOf" srcId="{D8895496-2756-4A8F-9855-CBB6BDFDBC17}" destId="{09066507-CE81-45C3-A19E-BAFA716DDE4B}" srcOrd="1" destOrd="0" presId="urn:microsoft.com/office/officeart/2005/8/layout/hierarchy2"/>
    <dgm:cxn modelId="{5D49B152-8D1D-4549-A794-4E7AF89A21F3}" type="presParOf" srcId="{09066507-CE81-45C3-A19E-BAFA716DDE4B}" destId="{31059844-4DE0-4733-A8BC-84F4F7DE2933}" srcOrd="0" destOrd="0" presId="urn:microsoft.com/office/officeart/2005/8/layout/hierarchy2"/>
    <dgm:cxn modelId="{837F8501-1E38-417E-B8EC-536155D167A0}" type="presParOf" srcId="{09066507-CE81-45C3-A19E-BAFA716DDE4B}" destId="{5CD6CB75-B164-43BD-A30D-5F33EF0A500E}" srcOrd="1" destOrd="0" presId="urn:microsoft.com/office/officeart/2005/8/layout/hierarchy2"/>
    <dgm:cxn modelId="{1DA11F81-F7C4-4AA0-8003-CCBE607F672E}" type="presParOf" srcId="{5CD6CB75-B164-43BD-A30D-5F33EF0A500E}" destId="{045755E9-4694-4806-A271-757EDC9B3CB7}" srcOrd="0" destOrd="0" presId="urn:microsoft.com/office/officeart/2005/8/layout/hierarchy2"/>
    <dgm:cxn modelId="{D984EADB-1DD4-447A-AC18-0B9C5D28B6A6}" type="presParOf" srcId="{045755E9-4694-4806-A271-757EDC9B3CB7}" destId="{395DB059-3264-471D-8F57-C9807C03A20C}" srcOrd="0" destOrd="0" presId="urn:microsoft.com/office/officeart/2005/8/layout/hierarchy2"/>
    <dgm:cxn modelId="{EF84A092-266E-4E39-AE24-6B0A908B9526}" type="presParOf" srcId="{5CD6CB75-B164-43BD-A30D-5F33EF0A500E}" destId="{3B6339B8-8FD6-4867-8FEC-2A0CC04F314F}" srcOrd="1" destOrd="0" presId="urn:microsoft.com/office/officeart/2005/8/layout/hierarchy2"/>
    <dgm:cxn modelId="{835E10D3-55F8-424E-BA87-A4F71DB7A994}" type="presParOf" srcId="{3B6339B8-8FD6-4867-8FEC-2A0CC04F314F}" destId="{FB15EE65-0A56-4E02-B999-4F970525FEE5}" srcOrd="0" destOrd="0" presId="urn:microsoft.com/office/officeart/2005/8/layout/hierarchy2"/>
    <dgm:cxn modelId="{C12F40A2-1E00-426C-B531-AB16CFAA7A6C}" type="presParOf" srcId="{3B6339B8-8FD6-4867-8FEC-2A0CC04F314F}" destId="{88F6FFAA-5A92-431C-A0DC-B6351874F929}" srcOrd="1" destOrd="0" presId="urn:microsoft.com/office/officeart/2005/8/layout/hierarchy2"/>
    <dgm:cxn modelId="{19B2946D-F328-4CDF-9A15-0DD62C1CAC60}" type="presParOf" srcId="{D8895496-2756-4A8F-9855-CBB6BDFDBC17}" destId="{8B95E01F-94A9-41B3-A832-EC6A4CD7DD1C}" srcOrd="2" destOrd="0" presId="urn:microsoft.com/office/officeart/2005/8/layout/hierarchy2"/>
    <dgm:cxn modelId="{CCF52162-13CE-47DC-9B9D-06B3F1173549}" type="presParOf" srcId="{8B95E01F-94A9-41B3-A832-EC6A4CD7DD1C}" destId="{7A485020-D3E0-43E7-A0BA-26396C6A12D9}" srcOrd="0" destOrd="0" presId="urn:microsoft.com/office/officeart/2005/8/layout/hierarchy2"/>
    <dgm:cxn modelId="{5D5442BF-9DE8-432C-B7E6-CF3ED371445D}" type="presParOf" srcId="{D8895496-2756-4A8F-9855-CBB6BDFDBC17}" destId="{EF6D57CD-A9FC-402D-9F48-1EE6EAEC1BD3}" srcOrd="3" destOrd="0" presId="urn:microsoft.com/office/officeart/2005/8/layout/hierarchy2"/>
    <dgm:cxn modelId="{CA5732B6-AFD1-4297-B318-45908D6B7617}" type="presParOf" srcId="{EF6D57CD-A9FC-402D-9F48-1EE6EAEC1BD3}" destId="{62F9D9EB-B65A-46B0-9969-BBC00D0BF4C4}" srcOrd="0" destOrd="0" presId="urn:microsoft.com/office/officeart/2005/8/layout/hierarchy2"/>
    <dgm:cxn modelId="{0709ED25-04B3-4B4A-BC6A-51C807306C9A}" type="presParOf" srcId="{EF6D57CD-A9FC-402D-9F48-1EE6EAEC1BD3}" destId="{DB24F155-FBED-46EF-9CE3-31A0EC372247}" srcOrd="1" destOrd="0" presId="urn:microsoft.com/office/officeart/2005/8/layout/hierarchy2"/>
    <dgm:cxn modelId="{27FFDCA0-C35C-4849-A7E4-B29F10447743}" type="presParOf" srcId="{DB24F155-FBED-46EF-9CE3-31A0EC372247}" destId="{CF6B0934-C574-46B5-B4FD-27A7C23E855D}" srcOrd="0" destOrd="0" presId="urn:microsoft.com/office/officeart/2005/8/layout/hierarchy2"/>
    <dgm:cxn modelId="{53AAA529-B2D9-4302-B37F-C774F7BB4506}" type="presParOf" srcId="{CF6B0934-C574-46B5-B4FD-27A7C23E855D}" destId="{66848E95-B547-4336-AFA4-2773715C318A}" srcOrd="0" destOrd="0" presId="urn:microsoft.com/office/officeart/2005/8/layout/hierarchy2"/>
    <dgm:cxn modelId="{FA1A2C4E-CE9D-442A-AC0B-81B11DBD7759}" type="presParOf" srcId="{DB24F155-FBED-46EF-9CE3-31A0EC372247}" destId="{FAA36626-4CBA-41E6-9B52-EA6DC331E1BF}" srcOrd="1" destOrd="0" presId="urn:microsoft.com/office/officeart/2005/8/layout/hierarchy2"/>
    <dgm:cxn modelId="{F3E28EC5-086E-4E54-ADA8-FF35EB4472A1}" type="presParOf" srcId="{FAA36626-4CBA-41E6-9B52-EA6DC331E1BF}" destId="{1A0C618A-E337-4610-855B-89551C2AABDC}" srcOrd="0" destOrd="0" presId="urn:microsoft.com/office/officeart/2005/8/layout/hierarchy2"/>
    <dgm:cxn modelId="{4867A5F8-CA7B-4875-8F35-E11E3D680C2C}" type="presParOf" srcId="{FAA36626-4CBA-41E6-9B52-EA6DC331E1BF}" destId="{2E5EEB4E-458C-499B-A035-3A7478F5093A}" srcOrd="1" destOrd="0" presId="urn:microsoft.com/office/officeart/2005/8/layout/hierarchy2"/>
    <dgm:cxn modelId="{6920F75E-DEAD-4E1C-9B06-2624516A023E}" type="presParOf" srcId="{DB24F155-FBED-46EF-9CE3-31A0EC372247}" destId="{C432E4D1-8426-4DAB-ABAD-CC9F31A827A1}" srcOrd="2" destOrd="0" presId="urn:microsoft.com/office/officeart/2005/8/layout/hierarchy2"/>
    <dgm:cxn modelId="{F313C8E8-F7BF-4FC4-B5A7-71E379650B41}" type="presParOf" srcId="{C432E4D1-8426-4DAB-ABAD-CC9F31A827A1}" destId="{1B731DA0-CAE4-4DCC-8AB1-882675EB702C}" srcOrd="0" destOrd="0" presId="urn:microsoft.com/office/officeart/2005/8/layout/hierarchy2"/>
    <dgm:cxn modelId="{BAC41694-37F9-45D2-BD1D-1B2241AF1835}" type="presParOf" srcId="{DB24F155-FBED-46EF-9CE3-31A0EC372247}" destId="{9C267187-983B-4162-81C5-F9AE4B5D9040}" srcOrd="3" destOrd="0" presId="urn:microsoft.com/office/officeart/2005/8/layout/hierarchy2"/>
    <dgm:cxn modelId="{68346E09-4CE2-4CD5-BADA-2015290F0FB6}" type="presParOf" srcId="{9C267187-983B-4162-81C5-F9AE4B5D9040}" destId="{A9FB32F1-CD32-4F56-8D9D-BE42716820B9}" srcOrd="0" destOrd="0" presId="urn:microsoft.com/office/officeart/2005/8/layout/hierarchy2"/>
    <dgm:cxn modelId="{528CF771-845F-4EB2-A1B1-C97114D30A01}" type="presParOf" srcId="{9C267187-983B-4162-81C5-F9AE4B5D9040}" destId="{83D50ABE-6C6C-4F1F-BC90-FD07D7208FF1}" srcOrd="1" destOrd="0" presId="urn:microsoft.com/office/officeart/2005/8/layout/hierarchy2"/>
    <dgm:cxn modelId="{47D4A570-0C93-49D4-AC02-0838DF7ABAAB}" type="presParOf" srcId="{DB24F155-FBED-46EF-9CE3-31A0EC372247}" destId="{E7ACCAD0-2005-40D0-9F53-F6ADD03D19B7}" srcOrd="4" destOrd="0" presId="urn:microsoft.com/office/officeart/2005/8/layout/hierarchy2"/>
    <dgm:cxn modelId="{358EA658-A8FF-4C8D-8C4D-2953643A1015}" type="presParOf" srcId="{E7ACCAD0-2005-40D0-9F53-F6ADD03D19B7}" destId="{E1089D19-8998-46DD-BA21-D71AF7E3FD68}" srcOrd="0" destOrd="0" presId="urn:microsoft.com/office/officeart/2005/8/layout/hierarchy2"/>
    <dgm:cxn modelId="{D8129685-758F-416A-9C07-AAD8D25A71BA}" type="presParOf" srcId="{DB24F155-FBED-46EF-9CE3-31A0EC372247}" destId="{BB9B77E6-5A4E-4EC1-8CCE-A156E4A725D2}" srcOrd="5" destOrd="0" presId="urn:microsoft.com/office/officeart/2005/8/layout/hierarchy2"/>
    <dgm:cxn modelId="{84EEA4E6-8C03-430C-BEFF-37F65C097134}" type="presParOf" srcId="{BB9B77E6-5A4E-4EC1-8CCE-A156E4A725D2}" destId="{7D475642-B966-4B05-A919-D62E6AD1DDF4}" srcOrd="0" destOrd="0" presId="urn:microsoft.com/office/officeart/2005/8/layout/hierarchy2"/>
    <dgm:cxn modelId="{FF1A5159-6046-4B32-B3FA-EF599C4185F0}" type="presParOf" srcId="{BB9B77E6-5A4E-4EC1-8CCE-A156E4A725D2}" destId="{B3D9EA96-899D-4196-93AE-5A8F74B11991}" srcOrd="1" destOrd="0" presId="urn:microsoft.com/office/officeart/2005/8/layout/hierarchy2"/>
    <dgm:cxn modelId="{467F1F89-A786-4A32-8746-B94EE2C04695}" type="presParOf" srcId="{DB24F155-FBED-46EF-9CE3-31A0EC372247}" destId="{A4042281-84A9-4AEA-817E-2E14647D58D4}" srcOrd="6" destOrd="0" presId="urn:microsoft.com/office/officeart/2005/8/layout/hierarchy2"/>
    <dgm:cxn modelId="{8A250A59-7D0A-424B-BDBA-FBD36AF4F5A7}" type="presParOf" srcId="{A4042281-84A9-4AEA-817E-2E14647D58D4}" destId="{32393A70-1BC7-4021-A058-313729CDA540}" srcOrd="0" destOrd="0" presId="urn:microsoft.com/office/officeart/2005/8/layout/hierarchy2"/>
    <dgm:cxn modelId="{833D96EC-345E-4D1D-9772-0B42A196571A}" type="presParOf" srcId="{DB24F155-FBED-46EF-9CE3-31A0EC372247}" destId="{D48F8A71-0CCA-4A00-A38A-722DD88C7284}" srcOrd="7" destOrd="0" presId="urn:microsoft.com/office/officeart/2005/8/layout/hierarchy2"/>
    <dgm:cxn modelId="{1AE160F2-BDAF-4BB1-A9F7-D09C1145B767}" type="presParOf" srcId="{D48F8A71-0CCA-4A00-A38A-722DD88C7284}" destId="{A6295D1E-64CB-4B32-8BDD-585C412FC1A1}" srcOrd="0" destOrd="0" presId="urn:microsoft.com/office/officeart/2005/8/layout/hierarchy2"/>
    <dgm:cxn modelId="{E3955C32-F730-4B3D-8E5A-4EDF894818AE}" type="presParOf" srcId="{D48F8A71-0CCA-4A00-A38A-722DD88C7284}" destId="{3501CA9F-176D-4E78-A3B2-2FD8125C9BC8}" srcOrd="1" destOrd="0" presId="urn:microsoft.com/office/officeart/2005/8/layout/hierarchy2"/>
    <dgm:cxn modelId="{9022F72D-DFC7-462B-9F8C-B0C1A90CB720}" type="presParOf" srcId="{D8895496-2756-4A8F-9855-CBB6BDFDBC17}" destId="{F7800CF6-E508-4CE8-A718-BA3A668D512B}" srcOrd="4" destOrd="0" presId="urn:microsoft.com/office/officeart/2005/8/layout/hierarchy2"/>
    <dgm:cxn modelId="{1E8AC772-9E86-4D49-A3CE-DF42D8B9841F}" type="presParOf" srcId="{F7800CF6-E508-4CE8-A718-BA3A668D512B}" destId="{F415DEDF-F6B8-4CE1-A31F-262756AC161D}" srcOrd="0" destOrd="0" presId="urn:microsoft.com/office/officeart/2005/8/layout/hierarchy2"/>
    <dgm:cxn modelId="{ABC34CE5-8EE5-4AB5-9778-1AAA8C8915D9}" type="presParOf" srcId="{D8895496-2756-4A8F-9855-CBB6BDFDBC17}" destId="{F667F8D4-E95E-44E5-B120-B76BA1AED613}" srcOrd="5" destOrd="0" presId="urn:microsoft.com/office/officeart/2005/8/layout/hierarchy2"/>
    <dgm:cxn modelId="{C0520C97-14EA-4DB5-9228-FBFBBB3EA92A}" type="presParOf" srcId="{F667F8D4-E95E-44E5-B120-B76BA1AED613}" destId="{102796E5-A8BC-4FD6-B2AC-2C20CE7E64E9}" srcOrd="0" destOrd="0" presId="urn:microsoft.com/office/officeart/2005/8/layout/hierarchy2"/>
    <dgm:cxn modelId="{28392350-DB5B-4720-8C9F-DF0F50D99155}" type="presParOf" srcId="{F667F8D4-E95E-44E5-B120-B76BA1AED613}" destId="{13F44914-FDB6-406D-BEC1-BF9AEBEAEFDF}" srcOrd="1" destOrd="0" presId="urn:microsoft.com/office/officeart/2005/8/layout/hierarchy2"/>
    <dgm:cxn modelId="{554E57A9-D67A-42DA-9A97-2C851FF69858}" type="presParOf" srcId="{13F44914-FDB6-406D-BEC1-BF9AEBEAEFDF}" destId="{793450A6-8DC1-4538-8699-82C9A3CC9484}" srcOrd="0" destOrd="0" presId="urn:microsoft.com/office/officeart/2005/8/layout/hierarchy2"/>
    <dgm:cxn modelId="{6475B0BE-A98A-4C2D-B060-30CAA31D2C27}" type="presParOf" srcId="{793450A6-8DC1-4538-8699-82C9A3CC9484}" destId="{0D9FD807-85BB-44FC-BBCA-8D8CEB55E21F}" srcOrd="0" destOrd="0" presId="urn:microsoft.com/office/officeart/2005/8/layout/hierarchy2"/>
    <dgm:cxn modelId="{E728928B-C8F5-44DA-BBB6-3C30D82A842C}" type="presParOf" srcId="{13F44914-FDB6-406D-BEC1-BF9AEBEAEFDF}" destId="{F5BB31D4-AFC4-4451-887B-785B28ADCBAA}" srcOrd="1" destOrd="0" presId="urn:microsoft.com/office/officeart/2005/8/layout/hierarchy2"/>
    <dgm:cxn modelId="{FFC0FFDB-BDF4-499F-8F1C-8481C3A9975F}" type="presParOf" srcId="{F5BB31D4-AFC4-4451-887B-785B28ADCBAA}" destId="{AFCC0321-7623-4E4C-85AA-9973FA71C51F}" srcOrd="0" destOrd="0" presId="urn:microsoft.com/office/officeart/2005/8/layout/hierarchy2"/>
    <dgm:cxn modelId="{9946D5F6-AA75-4C5E-AAD2-F3A02E5A570E}" type="presParOf" srcId="{F5BB31D4-AFC4-4451-887B-785B28ADCBAA}" destId="{82DD6BB9-3428-4FCE-9B8F-183F94F16770}" srcOrd="1" destOrd="0" presId="urn:microsoft.com/office/officeart/2005/8/layout/hierarchy2"/>
    <dgm:cxn modelId="{D5D4E999-54D7-4190-823B-EA2BFBF1762C}" type="presParOf" srcId="{13F44914-FDB6-406D-BEC1-BF9AEBEAEFDF}" destId="{FD2C53E0-A641-428A-8B80-81CA984A6AB6}" srcOrd="2" destOrd="0" presId="urn:microsoft.com/office/officeart/2005/8/layout/hierarchy2"/>
    <dgm:cxn modelId="{2A672990-1EEF-4FD4-872F-9A0EF5B28A94}" type="presParOf" srcId="{FD2C53E0-A641-428A-8B80-81CA984A6AB6}" destId="{1CD191CA-21AC-4F7E-8C60-83B0A50C3F1A}" srcOrd="0" destOrd="0" presId="urn:microsoft.com/office/officeart/2005/8/layout/hierarchy2"/>
    <dgm:cxn modelId="{A36254B8-47C0-4BAF-938D-245A6B9909B5}" type="presParOf" srcId="{13F44914-FDB6-406D-BEC1-BF9AEBEAEFDF}" destId="{C1F65B30-26DD-49CE-9E3E-2F74B7FE2F84}" srcOrd="3" destOrd="0" presId="urn:microsoft.com/office/officeart/2005/8/layout/hierarchy2"/>
    <dgm:cxn modelId="{E3C3AE48-BED4-4905-8B32-7E350BB233BD}" type="presParOf" srcId="{C1F65B30-26DD-49CE-9E3E-2F74B7FE2F84}" destId="{37B2F3E6-1FCD-4967-BD22-A40E5EC83701}" srcOrd="0" destOrd="0" presId="urn:microsoft.com/office/officeart/2005/8/layout/hierarchy2"/>
    <dgm:cxn modelId="{300E1C31-7623-48E0-ACCF-280F57B9C142}" type="presParOf" srcId="{C1F65B30-26DD-49CE-9E3E-2F74B7FE2F84}" destId="{08C97660-24FF-402C-BFBF-246BF9612ACA}" srcOrd="1" destOrd="0" presId="urn:microsoft.com/office/officeart/2005/8/layout/hierarchy2"/>
    <dgm:cxn modelId="{A7D50C2F-DD0B-49AB-BA6B-DDD842890A15}" type="presParOf" srcId="{13F44914-FDB6-406D-BEC1-BF9AEBEAEFDF}" destId="{DF447FB6-F288-4F5D-9BE3-2A014A0EAA4A}" srcOrd="4" destOrd="0" presId="urn:microsoft.com/office/officeart/2005/8/layout/hierarchy2"/>
    <dgm:cxn modelId="{6C30490B-EE6B-499A-BE22-DDC7BF091012}" type="presParOf" srcId="{DF447FB6-F288-4F5D-9BE3-2A014A0EAA4A}" destId="{8BCD04F0-912F-4B64-B0A2-2E71128B1B73}" srcOrd="0" destOrd="0" presId="urn:microsoft.com/office/officeart/2005/8/layout/hierarchy2"/>
    <dgm:cxn modelId="{C6573E26-F3E9-434A-8DB2-4A4DEA2F777C}" type="presParOf" srcId="{13F44914-FDB6-406D-BEC1-BF9AEBEAEFDF}" destId="{E7C87C3F-8C18-4CF7-8D09-A4F3BE0F3681}" srcOrd="5" destOrd="0" presId="urn:microsoft.com/office/officeart/2005/8/layout/hierarchy2"/>
    <dgm:cxn modelId="{8682C0E7-2B53-47C8-A57B-3FA1A22D3306}" type="presParOf" srcId="{E7C87C3F-8C18-4CF7-8D09-A4F3BE0F3681}" destId="{0583EB8E-CBBC-4886-94A5-80A91C6C3AD3}" srcOrd="0" destOrd="0" presId="urn:microsoft.com/office/officeart/2005/8/layout/hierarchy2"/>
    <dgm:cxn modelId="{0A670C63-D369-4C32-BC10-E41C2A83AE2D}" type="presParOf" srcId="{E7C87C3F-8C18-4CF7-8D09-A4F3BE0F3681}" destId="{9F752051-06E6-4969-B112-C541017119F5}" srcOrd="1" destOrd="0" presId="urn:microsoft.com/office/officeart/2005/8/layout/hierarchy2"/>
  </dgm:cxnLst>
  <dgm:bg>
    <a:noFill/>
  </dgm:bg>
  <dgm:whole>
    <a:ln w="9525" cap="flat" cmpd="sng" algn="ctr">
      <a:noFill/>
      <a:prstDash val="solid"/>
      <a:round/>
      <a:headEnd type="none" w="med" len="med"/>
      <a:tailEnd type="none" w="med" len="med"/>
    </a:ln>
  </dgm:whole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D214B9B-5D84-43D1-B31C-A114F2DB9963}">
      <dsp:nvSpPr>
        <dsp:cNvPr id="0" name=""/>
        <dsp:cNvSpPr/>
      </dsp:nvSpPr>
      <dsp:spPr>
        <a:xfrm>
          <a:off x="162398" y="1652956"/>
          <a:ext cx="1177337" cy="58866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b="1" kern="1200" dirty="0"/>
            <a:t>Consejo de Administración</a:t>
          </a:r>
        </a:p>
      </dsp:txBody>
      <dsp:txXfrm>
        <a:off x="162398" y="1652956"/>
        <a:ext cx="1177337" cy="588668"/>
      </dsp:txXfrm>
    </dsp:sp>
    <dsp:sp modelId="{6FE4F09C-17C3-4541-867D-03D744DBC491}">
      <dsp:nvSpPr>
        <dsp:cNvPr id="0" name=""/>
        <dsp:cNvSpPr/>
      </dsp:nvSpPr>
      <dsp:spPr>
        <a:xfrm rot="8451771">
          <a:off x="-62096" y="2435652"/>
          <a:ext cx="1578962" cy="19885"/>
        </a:xfrm>
        <a:custGeom>
          <a:avLst/>
          <a:gdLst/>
          <a:ahLst/>
          <a:cxnLst/>
          <a:rect l="0" t="0" r="0" b="0"/>
          <a:pathLst>
            <a:path>
              <a:moveTo>
                <a:pt x="0" y="9942"/>
              </a:moveTo>
              <a:lnTo>
                <a:pt x="1578962" y="9942"/>
              </a:lnTo>
            </a:path>
          </a:pathLst>
        </a:custGeom>
        <a:noFill/>
        <a:ln w="25400" cap="flat" cmpd="sng" algn="ctr">
          <a:noFill/>
          <a:prstDash val="sysDot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500" b="1" kern="1200"/>
        </a:p>
      </dsp:txBody>
      <dsp:txXfrm rot="8451771">
        <a:off x="687910" y="2406121"/>
        <a:ext cx="78948" cy="78948"/>
      </dsp:txXfrm>
    </dsp:sp>
    <dsp:sp modelId="{2CE05556-C540-4161-BE75-64B87BD62FCB}">
      <dsp:nvSpPr>
        <dsp:cNvPr id="0" name=""/>
        <dsp:cNvSpPr/>
      </dsp:nvSpPr>
      <dsp:spPr>
        <a:xfrm>
          <a:off x="115033" y="2649564"/>
          <a:ext cx="1177337" cy="58866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b="1" kern="1200" dirty="0"/>
            <a:t>Comité de acreditación</a:t>
          </a:r>
        </a:p>
      </dsp:txBody>
      <dsp:txXfrm>
        <a:off x="115033" y="2649564"/>
        <a:ext cx="1177337" cy="588668"/>
      </dsp:txXfrm>
    </dsp:sp>
    <dsp:sp modelId="{B25A310F-1855-40C5-AA0A-2355F0B319DC}">
      <dsp:nvSpPr>
        <dsp:cNvPr id="0" name=""/>
        <dsp:cNvSpPr/>
      </dsp:nvSpPr>
      <dsp:spPr>
        <a:xfrm rot="13161602">
          <a:off x="-23959" y="1449611"/>
          <a:ext cx="1538139" cy="19885"/>
        </a:xfrm>
        <a:custGeom>
          <a:avLst/>
          <a:gdLst/>
          <a:ahLst/>
          <a:cxnLst/>
          <a:rect l="0" t="0" r="0" b="0"/>
          <a:pathLst>
            <a:path>
              <a:moveTo>
                <a:pt x="0" y="9942"/>
              </a:moveTo>
              <a:lnTo>
                <a:pt x="1538139" y="9942"/>
              </a:lnTo>
            </a:path>
          </a:pathLst>
        </a:cu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500" kern="1200"/>
        </a:p>
      </dsp:txBody>
      <dsp:txXfrm rot="13161602">
        <a:off x="706656" y="1421100"/>
        <a:ext cx="76906" cy="76906"/>
      </dsp:txXfrm>
    </dsp:sp>
    <dsp:sp modelId="{52A21487-DE63-4E50-B503-664DF45E7806}">
      <dsp:nvSpPr>
        <dsp:cNvPr id="0" name=""/>
        <dsp:cNvSpPr/>
      </dsp:nvSpPr>
      <dsp:spPr>
        <a:xfrm>
          <a:off x="150483" y="677482"/>
          <a:ext cx="1177337" cy="58866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b="1" kern="1200" dirty="0"/>
            <a:t>Comité de Planeación Estratégica</a:t>
          </a:r>
        </a:p>
      </dsp:txBody>
      <dsp:txXfrm>
        <a:off x="150483" y="677482"/>
        <a:ext cx="1177337" cy="588668"/>
      </dsp:txXfrm>
    </dsp:sp>
    <dsp:sp modelId="{A7056774-B0A0-4259-A850-DB8519A456E6}">
      <dsp:nvSpPr>
        <dsp:cNvPr id="0" name=""/>
        <dsp:cNvSpPr/>
      </dsp:nvSpPr>
      <dsp:spPr>
        <a:xfrm rot="22103">
          <a:off x="1339727" y="1939930"/>
          <a:ext cx="802972" cy="19885"/>
        </a:xfrm>
        <a:custGeom>
          <a:avLst/>
          <a:gdLst/>
          <a:ahLst/>
          <a:cxnLst/>
          <a:rect l="0" t="0" r="0" b="0"/>
          <a:pathLst>
            <a:path>
              <a:moveTo>
                <a:pt x="0" y="9942"/>
              </a:moveTo>
              <a:lnTo>
                <a:pt x="802972" y="9942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500" b="1" kern="1200"/>
        </a:p>
      </dsp:txBody>
      <dsp:txXfrm rot="22103">
        <a:off x="1721139" y="1929798"/>
        <a:ext cx="40148" cy="40148"/>
      </dsp:txXfrm>
    </dsp:sp>
    <dsp:sp modelId="{FFE66031-344F-49F9-8170-FF23C0D4F7D2}">
      <dsp:nvSpPr>
        <dsp:cNvPr id="0" name=""/>
        <dsp:cNvSpPr/>
      </dsp:nvSpPr>
      <dsp:spPr>
        <a:xfrm>
          <a:off x="2142692" y="1658116"/>
          <a:ext cx="1177337" cy="58867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b="1" kern="1200" dirty="0"/>
            <a:t>Dirección General</a:t>
          </a:r>
        </a:p>
      </dsp:txBody>
      <dsp:txXfrm>
        <a:off x="2142692" y="1658116"/>
        <a:ext cx="1177337" cy="588674"/>
      </dsp:txXfrm>
    </dsp:sp>
    <dsp:sp modelId="{B95B51C8-2258-437C-9117-950E9B878910}">
      <dsp:nvSpPr>
        <dsp:cNvPr id="0" name=""/>
        <dsp:cNvSpPr/>
      </dsp:nvSpPr>
      <dsp:spPr>
        <a:xfrm rot="18316333">
          <a:off x="2891096" y="1113736"/>
          <a:ext cx="2030272" cy="19885"/>
        </a:xfrm>
        <a:custGeom>
          <a:avLst/>
          <a:gdLst/>
          <a:ahLst/>
          <a:cxnLst/>
          <a:rect l="0" t="0" r="0" b="0"/>
          <a:pathLst>
            <a:path>
              <a:moveTo>
                <a:pt x="0" y="9942"/>
              </a:moveTo>
              <a:lnTo>
                <a:pt x="2030272" y="9942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700" b="1" kern="1200"/>
        </a:p>
      </dsp:txBody>
      <dsp:txXfrm rot="18316333">
        <a:off x="3855475" y="1072921"/>
        <a:ext cx="101513" cy="101513"/>
      </dsp:txXfrm>
    </dsp:sp>
    <dsp:sp modelId="{31059844-4DE0-4733-A8BC-84F4F7DE2933}">
      <dsp:nvSpPr>
        <dsp:cNvPr id="0" name=""/>
        <dsp:cNvSpPr/>
      </dsp:nvSpPr>
      <dsp:spPr>
        <a:xfrm>
          <a:off x="4492434" y="569"/>
          <a:ext cx="1177337" cy="58866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b="1" kern="1200" dirty="0"/>
            <a:t>Atención Empresarial</a:t>
          </a:r>
        </a:p>
      </dsp:txBody>
      <dsp:txXfrm>
        <a:off x="4492434" y="569"/>
        <a:ext cx="1177337" cy="588668"/>
      </dsp:txXfrm>
    </dsp:sp>
    <dsp:sp modelId="{045755E9-4694-4806-A271-757EDC9B3CB7}">
      <dsp:nvSpPr>
        <dsp:cNvPr id="0" name=""/>
        <dsp:cNvSpPr/>
      </dsp:nvSpPr>
      <dsp:spPr>
        <a:xfrm>
          <a:off x="5669772" y="284960"/>
          <a:ext cx="516191" cy="19885"/>
        </a:xfrm>
        <a:custGeom>
          <a:avLst/>
          <a:gdLst/>
          <a:ahLst/>
          <a:cxnLst/>
          <a:rect l="0" t="0" r="0" b="0"/>
          <a:pathLst>
            <a:path>
              <a:moveTo>
                <a:pt x="0" y="9942"/>
              </a:moveTo>
              <a:lnTo>
                <a:pt x="516191" y="9942"/>
              </a:lnTo>
            </a:path>
          </a:pathLst>
        </a:cu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500" b="1" kern="1200"/>
        </a:p>
      </dsp:txBody>
      <dsp:txXfrm>
        <a:off x="5914963" y="281998"/>
        <a:ext cx="25809" cy="25809"/>
      </dsp:txXfrm>
    </dsp:sp>
    <dsp:sp modelId="{FB15EE65-0A56-4E02-B999-4F970525FEE5}">
      <dsp:nvSpPr>
        <dsp:cNvPr id="0" name=""/>
        <dsp:cNvSpPr/>
      </dsp:nvSpPr>
      <dsp:spPr>
        <a:xfrm>
          <a:off x="6185964" y="569"/>
          <a:ext cx="1177337" cy="58866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b="1" kern="1200" dirty="0"/>
            <a:t>Promoción y Vinculación</a:t>
          </a:r>
        </a:p>
      </dsp:txBody>
      <dsp:txXfrm>
        <a:off x="6185964" y="569"/>
        <a:ext cx="1177337" cy="588668"/>
      </dsp:txXfrm>
    </dsp:sp>
    <dsp:sp modelId="{8B95E01F-94A9-41B3-A832-EC6A4CD7DD1C}">
      <dsp:nvSpPr>
        <dsp:cNvPr id="0" name=""/>
        <dsp:cNvSpPr/>
      </dsp:nvSpPr>
      <dsp:spPr>
        <a:xfrm rot="267592">
          <a:off x="3318249" y="1988233"/>
          <a:ext cx="1175965" cy="19885"/>
        </a:xfrm>
        <a:custGeom>
          <a:avLst/>
          <a:gdLst/>
          <a:ahLst/>
          <a:cxnLst/>
          <a:rect l="0" t="0" r="0" b="0"/>
          <a:pathLst>
            <a:path>
              <a:moveTo>
                <a:pt x="0" y="9942"/>
              </a:moveTo>
              <a:lnTo>
                <a:pt x="1175965" y="9942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500" b="1" kern="1200"/>
        </a:p>
      </dsp:txBody>
      <dsp:txXfrm rot="267592">
        <a:off x="3876833" y="1968776"/>
        <a:ext cx="58798" cy="58798"/>
      </dsp:txXfrm>
    </dsp:sp>
    <dsp:sp modelId="{62F9D9EB-B65A-46B0-9969-BBC00D0BF4C4}">
      <dsp:nvSpPr>
        <dsp:cNvPr id="0" name=""/>
        <dsp:cNvSpPr/>
      </dsp:nvSpPr>
      <dsp:spPr>
        <a:xfrm>
          <a:off x="4492434" y="1749563"/>
          <a:ext cx="1177337" cy="58866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b="1" kern="1200" dirty="0"/>
            <a:t>Decisión, Supervisión y Control</a:t>
          </a:r>
        </a:p>
      </dsp:txBody>
      <dsp:txXfrm>
        <a:off x="4492434" y="1749563"/>
        <a:ext cx="1177337" cy="588668"/>
      </dsp:txXfrm>
    </dsp:sp>
    <dsp:sp modelId="{CF6B0934-C574-46B5-B4FD-27A7C23E855D}">
      <dsp:nvSpPr>
        <dsp:cNvPr id="0" name=""/>
        <dsp:cNvSpPr/>
      </dsp:nvSpPr>
      <dsp:spPr>
        <a:xfrm rot="17742680">
          <a:off x="5332954" y="1497942"/>
          <a:ext cx="1189828" cy="19885"/>
        </a:xfrm>
        <a:custGeom>
          <a:avLst/>
          <a:gdLst/>
          <a:ahLst/>
          <a:cxnLst/>
          <a:rect l="0" t="0" r="0" b="0"/>
          <a:pathLst>
            <a:path>
              <a:moveTo>
                <a:pt x="0" y="9942"/>
              </a:moveTo>
              <a:lnTo>
                <a:pt x="1189828" y="9942"/>
              </a:lnTo>
            </a:path>
          </a:pathLst>
        </a:cu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500" b="1" kern="1200"/>
        </a:p>
      </dsp:txBody>
      <dsp:txXfrm rot="17742680">
        <a:off x="5898122" y="1478139"/>
        <a:ext cx="59491" cy="59491"/>
      </dsp:txXfrm>
    </dsp:sp>
    <dsp:sp modelId="{1A0C618A-E337-4610-855B-89551C2AABDC}">
      <dsp:nvSpPr>
        <dsp:cNvPr id="0" name=""/>
        <dsp:cNvSpPr/>
      </dsp:nvSpPr>
      <dsp:spPr>
        <a:xfrm>
          <a:off x="6185964" y="677538"/>
          <a:ext cx="1177337" cy="58866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b="1" kern="1200" dirty="0" smtClean="0"/>
            <a:t>Evaluación</a:t>
          </a:r>
          <a:endParaRPr lang="es-MX" sz="1200" b="1" kern="1200" dirty="0"/>
        </a:p>
      </dsp:txBody>
      <dsp:txXfrm>
        <a:off x="6185964" y="677538"/>
        <a:ext cx="1177337" cy="588668"/>
      </dsp:txXfrm>
    </dsp:sp>
    <dsp:sp modelId="{C432E4D1-8426-4DAB-ABAD-CC9F31A827A1}">
      <dsp:nvSpPr>
        <dsp:cNvPr id="0" name=""/>
        <dsp:cNvSpPr/>
      </dsp:nvSpPr>
      <dsp:spPr>
        <a:xfrm rot="19354332">
          <a:off x="5602859" y="1836427"/>
          <a:ext cx="650017" cy="19885"/>
        </a:xfrm>
        <a:custGeom>
          <a:avLst/>
          <a:gdLst/>
          <a:ahLst/>
          <a:cxnLst/>
          <a:rect l="0" t="0" r="0" b="0"/>
          <a:pathLst>
            <a:path>
              <a:moveTo>
                <a:pt x="0" y="9942"/>
              </a:moveTo>
              <a:lnTo>
                <a:pt x="650017" y="9942"/>
              </a:lnTo>
            </a:path>
          </a:pathLst>
        </a:cu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500" b="1" kern="1200"/>
        </a:p>
      </dsp:txBody>
      <dsp:txXfrm rot="19354332">
        <a:off x="5911618" y="1830119"/>
        <a:ext cx="32500" cy="32500"/>
      </dsp:txXfrm>
    </dsp:sp>
    <dsp:sp modelId="{A9FB32F1-CD32-4F56-8D9D-BE42716820B9}">
      <dsp:nvSpPr>
        <dsp:cNvPr id="0" name=""/>
        <dsp:cNvSpPr/>
      </dsp:nvSpPr>
      <dsp:spPr>
        <a:xfrm>
          <a:off x="6185964" y="1354507"/>
          <a:ext cx="1177337" cy="58866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b="1" kern="1200" dirty="0" err="1"/>
            <a:t>Seguimiento</a:t>
          </a:r>
          <a:endParaRPr lang="es-MX" sz="1200" b="1" kern="1200" dirty="0"/>
        </a:p>
      </dsp:txBody>
      <dsp:txXfrm>
        <a:off x="6185964" y="1354507"/>
        <a:ext cx="1177337" cy="588668"/>
      </dsp:txXfrm>
    </dsp:sp>
    <dsp:sp modelId="{E7ACCAD0-2005-40D0-9F53-F6ADD03D19B7}">
      <dsp:nvSpPr>
        <dsp:cNvPr id="0" name=""/>
        <dsp:cNvSpPr/>
      </dsp:nvSpPr>
      <dsp:spPr>
        <a:xfrm rot="1718445">
          <a:off x="5633789" y="2174911"/>
          <a:ext cx="588157" cy="19885"/>
        </a:xfrm>
        <a:custGeom>
          <a:avLst/>
          <a:gdLst/>
          <a:ahLst/>
          <a:cxnLst/>
          <a:rect l="0" t="0" r="0" b="0"/>
          <a:pathLst>
            <a:path>
              <a:moveTo>
                <a:pt x="0" y="9942"/>
              </a:moveTo>
              <a:lnTo>
                <a:pt x="588157" y="9942"/>
              </a:lnTo>
            </a:path>
          </a:pathLst>
        </a:cu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500" b="1" kern="1200"/>
        </a:p>
      </dsp:txBody>
      <dsp:txXfrm rot="1718445">
        <a:off x="5913164" y="2170150"/>
        <a:ext cx="29407" cy="29407"/>
      </dsp:txXfrm>
    </dsp:sp>
    <dsp:sp modelId="{7D475642-B966-4B05-A919-D62E6AD1DDF4}">
      <dsp:nvSpPr>
        <dsp:cNvPr id="0" name=""/>
        <dsp:cNvSpPr/>
      </dsp:nvSpPr>
      <dsp:spPr>
        <a:xfrm>
          <a:off x="6185964" y="2031476"/>
          <a:ext cx="1177337" cy="58866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b="1" kern="1200" dirty="0"/>
            <a:t>Jurídico</a:t>
          </a:r>
        </a:p>
      </dsp:txBody>
      <dsp:txXfrm>
        <a:off x="6185964" y="2031476"/>
        <a:ext cx="1177337" cy="588668"/>
      </dsp:txXfrm>
    </dsp:sp>
    <dsp:sp modelId="{A4042281-84A9-4AEA-817E-2E14647D58D4}">
      <dsp:nvSpPr>
        <dsp:cNvPr id="0" name=""/>
        <dsp:cNvSpPr/>
      </dsp:nvSpPr>
      <dsp:spPr>
        <a:xfrm rot="3702315">
          <a:off x="5383370" y="2513396"/>
          <a:ext cx="1088995" cy="19885"/>
        </a:xfrm>
        <a:custGeom>
          <a:avLst/>
          <a:gdLst/>
          <a:ahLst/>
          <a:cxnLst/>
          <a:rect l="0" t="0" r="0" b="0"/>
          <a:pathLst>
            <a:path>
              <a:moveTo>
                <a:pt x="0" y="9942"/>
              </a:moveTo>
              <a:lnTo>
                <a:pt x="1088995" y="9942"/>
              </a:lnTo>
            </a:path>
          </a:pathLst>
        </a:cu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500" kern="1200"/>
        </a:p>
      </dsp:txBody>
      <dsp:txXfrm rot="3702315">
        <a:off x="5900643" y="2496114"/>
        <a:ext cx="54449" cy="54449"/>
      </dsp:txXfrm>
    </dsp:sp>
    <dsp:sp modelId="{A6295D1E-64CB-4B32-8BDD-585C412FC1A1}">
      <dsp:nvSpPr>
        <dsp:cNvPr id="0" name=""/>
        <dsp:cNvSpPr/>
      </dsp:nvSpPr>
      <dsp:spPr>
        <a:xfrm>
          <a:off x="6185964" y="2708446"/>
          <a:ext cx="1177337" cy="58866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b="1" kern="1200" dirty="0"/>
            <a:t>Contraloría</a:t>
          </a:r>
        </a:p>
      </dsp:txBody>
      <dsp:txXfrm>
        <a:off x="6185964" y="2708446"/>
        <a:ext cx="1177337" cy="588668"/>
      </dsp:txXfrm>
    </dsp:sp>
    <dsp:sp modelId="{F7800CF6-E508-4CE8-A718-BA3A668D512B}">
      <dsp:nvSpPr>
        <dsp:cNvPr id="0" name=""/>
        <dsp:cNvSpPr/>
      </dsp:nvSpPr>
      <dsp:spPr>
        <a:xfrm rot="3840270">
          <a:off x="2568788" y="3144643"/>
          <a:ext cx="2674887" cy="19885"/>
        </a:xfrm>
        <a:custGeom>
          <a:avLst/>
          <a:gdLst/>
          <a:ahLst/>
          <a:cxnLst/>
          <a:rect l="0" t="0" r="0" b="0"/>
          <a:pathLst>
            <a:path>
              <a:moveTo>
                <a:pt x="0" y="9942"/>
              </a:moveTo>
              <a:lnTo>
                <a:pt x="2674887" y="9942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900" b="1" kern="1200"/>
        </a:p>
      </dsp:txBody>
      <dsp:txXfrm rot="3840270">
        <a:off x="3839360" y="3087714"/>
        <a:ext cx="133744" cy="133744"/>
      </dsp:txXfrm>
    </dsp:sp>
    <dsp:sp modelId="{102796E5-A8BC-4FD6-B2AC-2C20CE7E64E9}">
      <dsp:nvSpPr>
        <dsp:cNvPr id="0" name=""/>
        <dsp:cNvSpPr/>
      </dsp:nvSpPr>
      <dsp:spPr>
        <a:xfrm>
          <a:off x="4492434" y="4062384"/>
          <a:ext cx="1177337" cy="58866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b="1" kern="1200" dirty="0"/>
            <a:t>Administración, Operación y Soporte</a:t>
          </a:r>
        </a:p>
      </dsp:txBody>
      <dsp:txXfrm>
        <a:off x="4492434" y="4062384"/>
        <a:ext cx="1177337" cy="588668"/>
      </dsp:txXfrm>
    </dsp:sp>
    <dsp:sp modelId="{793450A6-8DC1-4538-8699-82C9A3CC9484}">
      <dsp:nvSpPr>
        <dsp:cNvPr id="0" name=""/>
        <dsp:cNvSpPr/>
      </dsp:nvSpPr>
      <dsp:spPr>
        <a:xfrm rot="18439541">
          <a:off x="5502209" y="4008291"/>
          <a:ext cx="851317" cy="19885"/>
        </a:xfrm>
        <a:custGeom>
          <a:avLst/>
          <a:gdLst/>
          <a:ahLst/>
          <a:cxnLst/>
          <a:rect l="0" t="0" r="0" b="0"/>
          <a:pathLst>
            <a:path>
              <a:moveTo>
                <a:pt x="0" y="9942"/>
              </a:moveTo>
              <a:lnTo>
                <a:pt x="851317" y="9942"/>
              </a:lnTo>
            </a:path>
          </a:pathLst>
        </a:cu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500" kern="1200"/>
        </a:p>
      </dsp:txBody>
      <dsp:txXfrm rot="18439541">
        <a:off x="5906585" y="3996951"/>
        <a:ext cx="42565" cy="42565"/>
      </dsp:txXfrm>
    </dsp:sp>
    <dsp:sp modelId="{AFCC0321-7623-4E4C-85AA-9973FA71C51F}">
      <dsp:nvSpPr>
        <dsp:cNvPr id="0" name=""/>
        <dsp:cNvSpPr/>
      </dsp:nvSpPr>
      <dsp:spPr>
        <a:xfrm>
          <a:off x="6185964" y="3385415"/>
          <a:ext cx="1177337" cy="58866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b="1" kern="1200" dirty="0"/>
            <a:t>Contabilidad y Administración</a:t>
          </a:r>
        </a:p>
      </dsp:txBody>
      <dsp:txXfrm>
        <a:off x="6185964" y="3385415"/>
        <a:ext cx="1177337" cy="588668"/>
      </dsp:txXfrm>
    </dsp:sp>
    <dsp:sp modelId="{FD2C53E0-A641-428A-8B80-81CA984A6AB6}">
      <dsp:nvSpPr>
        <dsp:cNvPr id="0" name=""/>
        <dsp:cNvSpPr/>
      </dsp:nvSpPr>
      <dsp:spPr>
        <a:xfrm>
          <a:off x="5669772" y="4346776"/>
          <a:ext cx="516191" cy="19885"/>
        </a:xfrm>
        <a:custGeom>
          <a:avLst/>
          <a:gdLst/>
          <a:ahLst/>
          <a:cxnLst/>
          <a:rect l="0" t="0" r="0" b="0"/>
          <a:pathLst>
            <a:path>
              <a:moveTo>
                <a:pt x="0" y="9942"/>
              </a:moveTo>
              <a:lnTo>
                <a:pt x="516191" y="9942"/>
              </a:lnTo>
            </a:path>
          </a:pathLst>
        </a:cu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500" b="1" kern="1200"/>
        </a:p>
      </dsp:txBody>
      <dsp:txXfrm>
        <a:off x="5914963" y="4343814"/>
        <a:ext cx="25809" cy="25809"/>
      </dsp:txXfrm>
    </dsp:sp>
    <dsp:sp modelId="{37B2F3E6-1FCD-4967-BD22-A40E5EC83701}">
      <dsp:nvSpPr>
        <dsp:cNvPr id="0" name=""/>
        <dsp:cNvSpPr/>
      </dsp:nvSpPr>
      <dsp:spPr>
        <a:xfrm>
          <a:off x="6185964" y="4062384"/>
          <a:ext cx="1177337" cy="58866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b="1" kern="1200" dirty="0"/>
            <a:t>Recursos Humanos y Materiales</a:t>
          </a:r>
        </a:p>
      </dsp:txBody>
      <dsp:txXfrm>
        <a:off x="6185964" y="4062384"/>
        <a:ext cx="1177337" cy="588668"/>
      </dsp:txXfrm>
    </dsp:sp>
    <dsp:sp modelId="{DF447FB6-F288-4F5D-9BE3-2A014A0EAA4A}">
      <dsp:nvSpPr>
        <dsp:cNvPr id="0" name=""/>
        <dsp:cNvSpPr/>
      </dsp:nvSpPr>
      <dsp:spPr>
        <a:xfrm rot="3160459">
          <a:off x="5502209" y="4685261"/>
          <a:ext cx="851317" cy="19885"/>
        </a:xfrm>
        <a:custGeom>
          <a:avLst/>
          <a:gdLst/>
          <a:ahLst/>
          <a:cxnLst/>
          <a:rect l="0" t="0" r="0" b="0"/>
          <a:pathLst>
            <a:path>
              <a:moveTo>
                <a:pt x="0" y="9942"/>
              </a:moveTo>
              <a:lnTo>
                <a:pt x="851317" y="9942"/>
              </a:lnTo>
            </a:path>
          </a:pathLst>
        </a:cu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500" b="1" kern="1200"/>
        </a:p>
      </dsp:txBody>
      <dsp:txXfrm rot="3160459">
        <a:off x="5906585" y="4673920"/>
        <a:ext cx="42565" cy="42565"/>
      </dsp:txXfrm>
    </dsp:sp>
    <dsp:sp modelId="{0583EB8E-CBBC-4886-94A5-80A91C6C3AD3}">
      <dsp:nvSpPr>
        <dsp:cNvPr id="0" name=""/>
        <dsp:cNvSpPr/>
      </dsp:nvSpPr>
      <dsp:spPr>
        <a:xfrm>
          <a:off x="6185964" y="4739353"/>
          <a:ext cx="1177337" cy="58866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b="1" kern="1200" dirty="0"/>
            <a:t>Sistemas</a:t>
          </a:r>
        </a:p>
      </dsp:txBody>
      <dsp:txXfrm>
        <a:off x="6185964" y="4739353"/>
        <a:ext cx="1177337" cy="5886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3E5903-EEDA-4E92-B80D-4BCB445792BE}" type="datetimeFigureOut">
              <a:rPr lang="es-MX" smtClean="0"/>
              <a:pPr/>
              <a:t>28/04/2014</a:t>
            </a:fld>
            <a:endParaRPr lang="es-MX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B3B975-3E1F-49FD-8D2F-4FCA553234F5}" type="slidenum">
              <a:rPr lang="es-MX" smtClean="0"/>
              <a:pPr/>
              <a:t>‹Nº›</a:t>
            </a:fld>
            <a:endParaRPr lang="es-MX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06C725-86FD-4131-9D13-081F8E80E38D}" type="slidenum">
              <a:rPr lang="fr-FR" smtClean="0"/>
              <a:pPr/>
              <a:t>1</a:t>
            </a:fld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06C725-86FD-4131-9D13-081F8E80E38D}" type="slidenum">
              <a:rPr lang="fr-FR" smtClean="0"/>
              <a:pPr/>
              <a:t>2</a:t>
            </a:fld>
            <a:endParaRPr lang="fr-F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B3B975-3E1F-49FD-8D2F-4FCA553234F5}" type="slidenum">
              <a:rPr lang="es-MX" smtClean="0"/>
              <a:pPr/>
              <a:t>3</a:t>
            </a:fld>
            <a:endParaRPr lang="es-MX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06C725-86FD-4131-9D13-081F8E80E38D}" type="slidenum">
              <a:rPr lang="fr-FR" smtClean="0"/>
              <a:pPr/>
              <a:t>4</a:t>
            </a:fld>
            <a:endParaRPr lang="fr-F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B3B975-3E1F-49FD-8D2F-4FCA553234F5}" type="slidenum">
              <a:rPr lang="es-MX" smtClean="0"/>
              <a:pPr/>
              <a:t>5</a:t>
            </a:fld>
            <a:endParaRPr lang="es-MX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MX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Lineamentos para</a:t>
            </a:r>
            <a:r>
              <a:rPr lang="es-MX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elaborar el plan de negocios: </a:t>
            </a:r>
            <a:r>
              <a:rPr lang="es-MX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dimensionamiento del Mercado Objetivo (Sector- Geografía) establecimiento de servicios y criterios de medición, de acuerdo con los lineamientos de la planeación estratégica ( y los resultados de la medición de la promoción. </a:t>
            </a:r>
          </a:p>
          <a:p>
            <a:r>
              <a:rPr lang="es-MX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</a:t>
            </a:r>
            <a:r>
              <a:rPr lang="es-MX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establecen dentro del plan de acuerdo a los lineamientos estratégicos lo siguiente : antecedentes, descripción de productos/ servicios, descripción de mercado objetivo cobertura geográfica, programa de inversión, programa de empleo, programa de capacitación, programa de crédito, proyecciones financieras. </a:t>
            </a:r>
          </a:p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B3B975-3E1F-49FD-8D2F-4FCA553234F5}" type="slidenum">
              <a:rPr lang="es-MX" smtClean="0"/>
              <a:pPr/>
              <a:t>6</a:t>
            </a:fld>
            <a:endParaRPr lang="es-MX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B3B975-3E1F-49FD-8D2F-4FCA553234F5}" type="slidenum">
              <a:rPr lang="es-MX" smtClean="0"/>
              <a:pPr/>
              <a:t>7</a:t>
            </a:fld>
            <a:endParaRPr lang="es-MX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B3B975-3E1F-49FD-8D2F-4FCA553234F5}" type="slidenum">
              <a:rPr lang="es-MX" smtClean="0"/>
              <a:pPr/>
              <a:t>8</a:t>
            </a:fld>
            <a:endParaRPr lang="es-MX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B3B975-3E1F-49FD-8D2F-4FCA553234F5}" type="slidenum">
              <a:rPr lang="es-MX" smtClean="0"/>
              <a:pPr/>
              <a:t>9</a:t>
            </a:fld>
            <a:endParaRPr lang="es-MX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C5C8F-F53D-481C-8CD0-4814904D5434}" type="datetimeFigureOut">
              <a:rPr lang="es-ES" smtClean="0"/>
              <a:pPr/>
              <a:t>28/04/2014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93475-8D6A-4CEA-AF93-E049D2EF38A9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C5C8F-F53D-481C-8CD0-4814904D5434}" type="datetimeFigureOut">
              <a:rPr lang="es-ES" smtClean="0"/>
              <a:pPr/>
              <a:t>28/04/2014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93475-8D6A-4CEA-AF93-E049D2EF38A9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C5C8F-F53D-481C-8CD0-4814904D5434}" type="datetimeFigureOut">
              <a:rPr lang="es-ES" smtClean="0"/>
              <a:pPr/>
              <a:t>28/04/2014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93475-8D6A-4CEA-AF93-E049D2EF38A9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hapitr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326551" y="548680"/>
            <a:ext cx="8490331" cy="258061"/>
          </a:xfrm>
        </p:spPr>
        <p:txBody>
          <a:bodyPr/>
          <a:lstStyle>
            <a:lvl1pPr marL="501225" indent="-501225" algn="l">
              <a:lnSpc>
                <a:spcPct val="100000"/>
              </a:lnSpc>
              <a:spcAft>
                <a:spcPts val="0"/>
              </a:spcAft>
              <a:buSzPct val="150000"/>
              <a:buFont typeface="+mj-lt"/>
              <a:buNone/>
              <a:defRPr sz="1100">
                <a:solidFill>
                  <a:schemeClr val="tx1"/>
                </a:solidFill>
                <a:latin typeface="+mn-lt"/>
              </a:defRPr>
            </a:lvl1pPr>
            <a:lvl2pPr marL="4571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5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7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8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0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1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dirty="0" smtClean="0"/>
              <a:t>Haga clic para modificar el estilo de subtítulo del patrón</a:t>
            </a:r>
            <a:endParaRPr lang="fr-FR" dirty="0"/>
          </a:p>
        </p:txBody>
      </p:sp>
      <p:sp>
        <p:nvSpPr>
          <p:cNvPr id="17" name="Espace réservé de la date 16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ABA31DF-FB28-4447-9415-7DC430993B4E}" type="datetime1">
              <a:rPr lang="es-MX" smtClean="0"/>
              <a:pPr/>
              <a:t>28/04/2014</a:t>
            </a:fld>
            <a:endParaRPr lang="fr-FR" dirty="0"/>
          </a:p>
        </p:txBody>
      </p:sp>
      <p:sp>
        <p:nvSpPr>
          <p:cNvPr id="18" name="Espace réservé du numéro de diapositive 1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algn="l"/>
            <a:fld id="{AE6AACB0-F5EC-4707-A90B-3CD78749B923}" type="slidenum">
              <a:rPr lang="fr-FR" smtClean="0"/>
              <a:pPr algn="l"/>
              <a:t>‹Nº›</a:t>
            </a:fld>
            <a:endParaRPr lang="fr-FR" dirty="0"/>
          </a:p>
        </p:txBody>
      </p:sp>
      <p:sp>
        <p:nvSpPr>
          <p:cNvPr id="19" name="Espace réservé du pied de page 18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fr-FR" smtClean="0"/>
              <a:t>Titre de la présentation</a:t>
            </a:r>
            <a:endParaRPr lang="fr-FR" dirty="0"/>
          </a:p>
        </p:txBody>
      </p:sp>
      <p:sp>
        <p:nvSpPr>
          <p:cNvPr id="12" name="Espace réservé pour une image  11"/>
          <p:cNvSpPr>
            <a:spLocks noGrp="1"/>
          </p:cNvSpPr>
          <p:nvPr>
            <p:ph type="pic" sz="quarter" idx="17" hasCustomPrompt="1"/>
          </p:nvPr>
        </p:nvSpPr>
        <p:spPr>
          <a:xfrm>
            <a:off x="326551" y="857143"/>
            <a:ext cx="8490331" cy="2228571"/>
          </a:xfrm>
          <a:solidFill>
            <a:schemeClr val="accent6"/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fr-FR" dirty="0" smtClean="0"/>
              <a:t>EMPLACEMENT VISUEL</a:t>
            </a:r>
            <a:endParaRPr lang="fr-FR" dirty="0"/>
          </a:p>
        </p:txBody>
      </p:sp>
      <p:sp>
        <p:nvSpPr>
          <p:cNvPr id="11" name="Rectangle 10"/>
          <p:cNvSpPr/>
          <p:nvPr userDrawn="1"/>
        </p:nvSpPr>
        <p:spPr bwMode="gray">
          <a:xfrm>
            <a:off x="0" y="0"/>
            <a:ext cx="9143433" cy="147429"/>
          </a:xfrm>
          <a:prstGeom prst="rect">
            <a:avLst/>
          </a:prstGeom>
          <a:solidFill>
            <a:srgbClr val="6F50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664" tIns="42332" rIns="84664" bIns="42332" rtlCol="0" anchor="ctr"/>
          <a:lstStyle/>
          <a:p>
            <a:pPr algn="ctr"/>
            <a:endParaRPr lang="fr-FR"/>
          </a:p>
        </p:txBody>
      </p:sp>
      <p:sp>
        <p:nvSpPr>
          <p:cNvPr id="13" name="Rectangle 12"/>
          <p:cNvSpPr/>
          <p:nvPr userDrawn="1"/>
        </p:nvSpPr>
        <p:spPr bwMode="gray">
          <a:xfrm>
            <a:off x="0" y="147238"/>
            <a:ext cx="9143433" cy="147429"/>
          </a:xfrm>
          <a:prstGeom prst="rect">
            <a:avLst/>
          </a:prstGeom>
          <a:solidFill>
            <a:srgbClr val="9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664" tIns="42332" rIns="84664" bIns="42332" rtlCol="0" anchor="ctr"/>
          <a:lstStyle/>
          <a:p>
            <a:pPr algn="ctr"/>
            <a:endParaRPr lang="fr-FR"/>
          </a:p>
        </p:txBody>
      </p:sp>
      <p:sp>
        <p:nvSpPr>
          <p:cNvPr id="14" name="Rectangle 13"/>
          <p:cNvSpPr/>
          <p:nvPr userDrawn="1"/>
        </p:nvSpPr>
        <p:spPr bwMode="gray">
          <a:xfrm>
            <a:off x="0" y="289379"/>
            <a:ext cx="9143433" cy="147429"/>
          </a:xfrm>
          <a:prstGeom prst="rect">
            <a:avLst/>
          </a:prstGeom>
          <a:solidFill>
            <a:srgbClr val="BBA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664" tIns="42332" rIns="84664" bIns="42332" rtlCol="0" anchor="ctr"/>
          <a:lstStyle/>
          <a:p>
            <a:pPr algn="ctr"/>
            <a:endParaRPr lang="fr-FR">
              <a:solidFill>
                <a:srgbClr val="AA9C8F"/>
              </a:solidFill>
            </a:endParaRPr>
          </a:p>
        </p:txBody>
      </p:sp>
      <p:sp>
        <p:nvSpPr>
          <p:cNvPr id="16" name="Espace réservé du contenu 20"/>
          <p:cNvSpPr>
            <a:spLocks noGrp="1"/>
          </p:cNvSpPr>
          <p:nvPr>
            <p:ph sz="quarter" idx="18" hasCustomPrompt="1"/>
          </p:nvPr>
        </p:nvSpPr>
        <p:spPr>
          <a:xfrm>
            <a:off x="326362" y="3340225"/>
            <a:ext cx="2670278" cy="1303002"/>
          </a:xfrm>
        </p:spPr>
        <p:txBody>
          <a:bodyPr anchor="ctr"/>
          <a:lstStyle>
            <a:lvl1pPr>
              <a:defRPr sz="8100">
                <a:solidFill>
                  <a:srgbClr val="AA9C8F"/>
                </a:solidFill>
                <a:latin typeface="+mj-lt"/>
                <a:cs typeface="Georgia"/>
              </a:defRPr>
            </a:lvl1pPr>
          </a:lstStyle>
          <a:p>
            <a:pPr lvl="0"/>
            <a:r>
              <a:rPr lang="fr-FR" dirty="0" smtClean="0"/>
              <a:t>01</a:t>
            </a:r>
            <a:endParaRPr lang="fr-FR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134891" y="3291429"/>
            <a:ext cx="5681991" cy="2468571"/>
          </a:xfrm>
        </p:spPr>
        <p:txBody>
          <a:bodyPr/>
          <a:lstStyle>
            <a:lvl1pPr>
              <a:defRPr lang="fr-FR" sz="3100" b="0" kern="1200" cap="all" baseline="0" smtClean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C5C8F-F53D-481C-8CD0-4814904D5434}" type="datetimeFigureOut">
              <a:rPr lang="es-ES" smtClean="0"/>
              <a:pPr/>
              <a:t>28/04/2014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93475-8D6A-4CEA-AF93-E049D2EF38A9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C5C8F-F53D-481C-8CD0-4814904D5434}" type="datetimeFigureOut">
              <a:rPr lang="es-ES" smtClean="0"/>
              <a:pPr/>
              <a:t>28/04/2014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93475-8D6A-4CEA-AF93-E049D2EF38A9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C5C8F-F53D-481C-8CD0-4814904D5434}" type="datetimeFigureOut">
              <a:rPr lang="es-ES" smtClean="0"/>
              <a:pPr/>
              <a:t>28/04/2014</a:t>
            </a:fld>
            <a:endParaRPr lang="es-ES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93475-8D6A-4CEA-AF93-E049D2EF38A9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C5C8F-F53D-481C-8CD0-4814904D5434}" type="datetimeFigureOut">
              <a:rPr lang="es-ES" smtClean="0"/>
              <a:pPr/>
              <a:t>28/04/2014</a:t>
            </a:fld>
            <a:endParaRPr lang="es-ES" dirty="0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93475-8D6A-4CEA-AF93-E049D2EF38A9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C5C8F-F53D-481C-8CD0-4814904D5434}" type="datetimeFigureOut">
              <a:rPr lang="es-ES" smtClean="0"/>
              <a:pPr/>
              <a:t>28/04/2014</a:t>
            </a:fld>
            <a:endParaRPr lang="es-ES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93475-8D6A-4CEA-AF93-E049D2EF38A9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C5C8F-F53D-481C-8CD0-4814904D5434}" type="datetimeFigureOut">
              <a:rPr lang="es-ES" smtClean="0"/>
              <a:pPr/>
              <a:t>28/04/2014</a:t>
            </a:fld>
            <a:endParaRPr lang="es-ES" dirty="0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93475-8D6A-4CEA-AF93-E049D2EF38A9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C5C8F-F53D-481C-8CD0-4814904D5434}" type="datetimeFigureOut">
              <a:rPr lang="es-ES" smtClean="0"/>
              <a:pPr/>
              <a:t>28/04/2014</a:t>
            </a:fld>
            <a:endParaRPr lang="es-ES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93475-8D6A-4CEA-AF93-E049D2EF38A9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C5C8F-F53D-481C-8CD0-4814904D5434}" type="datetimeFigureOut">
              <a:rPr lang="es-ES" smtClean="0"/>
              <a:pPr/>
              <a:t>28/04/2014</a:t>
            </a:fld>
            <a:endParaRPr lang="es-ES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93475-8D6A-4CEA-AF93-E049D2EF38A9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0C5C8F-F53D-481C-8CD0-4814904D5434}" type="datetimeFigureOut">
              <a:rPr lang="es-ES" smtClean="0"/>
              <a:pPr/>
              <a:t>28/04/2014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493475-8D6A-4CEA-AF93-E049D2EF38A9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99FDC470-FD09-409A-8E78-4DAD75091A98}" type="datetime1">
              <a:rPr lang="es-MX" smtClean="0"/>
              <a:pPr/>
              <a:t>28/04/2014</a:t>
            </a:fld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algn="l"/>
            <a:fld id="{AE6AACB0-F5EC-4707-A90B-3CD78749B923}" type="slidenum">
              <a:rPr lang="fr-FR" smtClean="0"/>
              <a:pPr algn="l"/>
              <a:t>1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fr-FR" smtClean="0"/>
              <a:t>Titre de la présentation</a:t>
            </a:r>
            <a:endParaRPr lang="fr-FR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004379" y="3154958"/>
            <a:ext cx="5681991" cy="2468571"/>
          </a:xfrm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s-MX" sz="3700" dirty="0" smtClean="0"/>
              <a:t>Funcionamiento del FIT</a:t>
            </a:r>
            <a:endParaRPr lang="es-MX" sz="3700" dirty="0"/>
          </a:p>
        </p:txBody>
      </p:sp>
      <p:pic>
        <p:nvPicPr>
          <p:cNvPr id="1026" name="Picture 2" descr="Z:\Proyecto – FIT Paramétrico\Imagenes\thCAJH19C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0644" y="548680"/>
            <a:ext cx="4488499" cy="324036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109190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99FDC470-FD09-409A-8E78-4DAD75091A98}" type="datetime1">
              <a:rPr lang="es-MX" smtClean="0"/>
              <a:pPr/>
              <a:t>28/04/2014</a:t>
            </a:fld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algn="l"/>
            <a:fld id="{AE6AACB0-F5EC-4707-A90B-3CD78749B923}" type="slidenum">
              <a:rPr lang="fr-FR" smtClean="0"/>
              <a:pPr algn="l"/>
              <a:t>2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fr-FR" smtClean="0"/>
              <a:t>Titre de la présentation</a:t>
            </a:r>
            <a:endParaRPr lang="fr-FR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004379" y="3154958"/>
            <a:ext cx="5681991" cy="2468571"/>
          </a:xfrm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s-MX" sz="3700" dirty="0" err="1" smtClean="0"/>
              <a:t>Funciograma</a:t>
            </a:r>
            <a:endParaRPr lang="es-MX" sz="3700" dirty="0"/>
          </a:p>
        </p:txBody>
      </p:sp>
      <p:pic>
        <p:nvPicPr>
          <p:cNvPr id="58" name="Espace réservé pour une image  52" descr="SSI.jpg"/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3" t="13579" r="3" b="48043"/>
          <a:stretch/>
        </p:blipFill>
        <p:spPr>
          <a:xfrm>
            <a:off x="326551" y="857143"/>
            <a:ext cx="8490331" cy="2228571"/>
          </a:xfrm>
        </p:spPr>
      </p:pic>
    </p:spTree>
    <p:extLst>
      <p:ext uri="{BB962C8B-B14F-4D97-AF65-F5344CB8AC3E}">
        <p14:creationId xmlns:p14="http://schemas.microsoft.com/office/powerpoint/2010/main" xmlns="" val="3109190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7 Conector recto"/>
          <p:cNvCxnSpPr/>
          <p:nvPr/>
        </p:nvCxnSpPr>
        <p:spPr>
          <a:xfrm>
            <a:off x="1115616" y="1844824"/>
            <a:ext cx="0" cy="360040"/>
          </a:xfrm>
          <a:prstGeom prst="line">
            <a:avLst/>
          </a:prstGeom>
          <a:ln w="2222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Conector recto"/>
          <p:cNvCxnSpPr/>
          <p:nvPr/>
        </p:nvCxnSpPr>
        <p:spPr>
          <a:xfrm>
            <a:off x="1115616" y="2780928"/>
            <a:ext cx="0" cy="288032"/>
          </a:xfrm>
          <a:prstGeom prst="line">
            <a:avLst/>
          </a:prstGeom>
          <a:ln w="2222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4 Diagrama"/>
          <p:cNvGraphicFramePr/>
          <p:nvPr/>
        </p:nvGraphicFramePr>
        <p:xfrm>
          <a:off x="539552" y="908720"/>
          <a:ext cx="8604448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99FDC470-FD09-409A-8E78-4DAD75091A98}" type="datetime1">
              <a:rPr lang="es-MX" smtClean="0"/>
              <a:pPr/>
              <a:t>28/04/2014</a:t>
            </a:fld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algn="l"/>
            <a:fld id="{AE6AACB0-F5EC-4707-A90B-3CD78749B923}" type="slidenum">
              <a:rPr lang="fr-FR" smtClean="0"/>
              <a:pPr algn="l"/>
              <a:t>4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fr-FR" smtClean="0"/>
              <a:t>Titre de la présentation</a:t>
            </a:r>
            <a:endParaRPr lang="fr-FR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004379" y="3154958"/>
            <a:ext cx="5681991" cy="2468571"/>
          </a:xfrm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s-MX" sz="3700" dirty="0" smtClean="0"/>
              <a:t>Proceso de Acreditación</a:t>
            </a:r>
            <a:endParaRPr lang="es-MX" sz="3700" dirty="0"/>
          </a:p>
        </p:txBody>
      </p:sp>
      <p:pic>
        <p:nvPicPr>
          <p:cNvPr id="58" name="Espace réservé pour une image  52" descr="SSI.jpg"/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3" t="13579" r="3" b="48043"/>
          <a:stretch/>
        </p:blipFill>
        <p:spPr>
          <a:xfrm>
            <a:off x="326551" y="857143"/>
            <a:ext cx="8490331" cy="2228571"/>
          </a:xfrm>
        </p:spPr>
      </p:pic>
    </p:spTree>
    <p:extLst>
      <p:ext uri="{BB962C8B-B14F-4D97-AF65-F5344CB8AC3E}">
        <p14:creationId xmlns:p14="http://schemas.microsoft.com/office/powerpoint/2010/main" xmlns="" val="3109190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Rectángulo redondeado"/>
          <p:cNvSpPr/>
          <p:nvPr/>
        </p:nvSpPr>
        <p:spPr>
          <a:xfrm>
            <a:off x="3964" y="4725144"/>
            <a:ext cx="9140036" cy="1728192"/>
          </a:xfrm>
          <a:prstGeom prst="roundRect">
            <a:avLst/>
          </a:prstGeom>
          <a:solidFill>
            <a:schemeClr val="bg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7" name="6 Rectángulo redondeado"/>
          <p:cNvSpPr/>
          <p:nvPr/>
        </p:nvSpPr>
        <p:spPr>
          <a:xfrm>
            <a:off x="3964" y="908720"/>
            <a:ext cx="9140036" cy="1728192"/>
          </a:xfrm>
          <a:prstGeom prst="roundRect">
            <a:avLst/>
          </a:prstGeom>
          <a:solidFill>
            <a:schemeClr val="bg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8" name="7 Rectángulo redondeado"/>
          <p:cNvSpPr/>
          <p:nvPr/>
        </p:nvSpPr>
        <p:spPr>
          <a:xfrm>
            <a:off x="3964" y="2805638"/>
            <a:ext cx="9140036" cy="1728192"/>
          </a:xfrm>
          <a:prstGeom prst="roundRect">
            <a:avLst/>
          </a:prstGeom>
          <a:solidFill>
            <a:schemeClr val="bg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9" name="8 Rectángulo"/>
          <p:cNvSpPr/>
          <p:nvPr/>
        </p:nvSpPr>
        <p:spPr>
          <a:xfrm>
            <a:off x="243714" y="1052736"/>
            <a:ext cx="8757797" cy="432048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b="1" dirty="0" smtClean="0"/>
              <a:t>Etapa de promoción</a:t>
            </a:r>
            <a:endParaRPr lang="es-MX" sz="2000" b="1" dirty="0"/>
          </a:p>
        </p:txBody>
      </p:sp>
      <p:sp>
        <p:nvSpPr>
          <p:cNvPr id="10" name="9 Rectángulo"/>
          <p:cNvSpPr/>
          <p:nvPr/>
        </p:nvSpPr>
        <p:spPr>
          <a:xfrm>
            <a:off x="1111728" y="1628800"/>
            <a:ext cx="1855496" cy="864096"/>
          </a:xfrm>
          <a:prstGeom prst="rect">
            <a:avLst/>
          </a:prstGeom>
          <a:solidFill>
            <a:srgbClr val="009900"/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600" b="1" dirty="0" smtClean="0"/>
              <a:t>Promoción dirigida </a:t>
            </a:r>
            <a:endParaRPr lang="es-MX" sz="1600" b="1" dirty="0"/>
          </a:p>
        </p:txBody>
      </p:sp>
      <p:sp>
        <p:nvSpPr>
          <p:cNvPr id="11" name="10 Rectángulo"/>
          <p:cNvSpPr/>
          <p:nvPr/>
        </p:nvSpPr>
        <p:spPr>
          <a:xfrm>
            <a:off x="3560000" y="1628800"/>
            <a:ext cx="1855496" cy="864096"/>
          </a:xfrm>
          <a:prstGeom prst="rect">
            <a:avLst/>
          </a:prstGeom>
          <a:solidFill>
            <a:srgbClr val="009900"/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600" b="1" dirty="0" smtClean="0"/>
              <a:t>Registro</a:t>
            </a:r>
            <a:endParaRPr lang="es-MX" sz="1600" b="1" dirty="0" smtClean="0"/>
          </a:p>
        </p:txBody>
      </p:sp>
      <p:sp>
        <p:nvSpPr>
          <p:cNvPr id="12" name="11 Rectángulo"/>
          <p:cNvSpPr/>
          <p:nvPr/>
        </p:nvSpPr>
        <p:spPr>
          <a:xfrm>
            <a:off x="6008272" y="1628800"/>
            <a:ext cx="1855496" cy="864096"/>
          </a:xfrm>
          <a:prstGeom prst="rect">
            <a:avLst/>
          </a:prstGeom>
          <a:solidFill>
            <a:srgbClr val="009900"/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600" b="1" dirty="0" smtClean="0"/>
              <a:t>Pre análisis y Vinculación con el FIT</a:t>
            </a:r>
            <a:endParaRPr lang="es-MX" sz="1600" b="1" dirty="0"/>
          </a:p>
        </p:txBody>
      </p:sp>
      <p:sp>
        <p:nvSpPr>
          <p:cNvPr id="13" name="12 Rectángulo"/>
          <p:cNvSpPr/>
          <p:nvPr/>
        </p:nvSpPr>
        <p:spPr>
          <a:xfrm>
            <a:off x="212182" y="2936010"/>
            <a:ext cx="8757797" cy="436748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b="1" dirty="0" smtClean="0"/>
              <a:t>Etapa de evaluación y acreditación</a:t>
            </a:r>
          </a:p>
        </p:txBody>
      </p:sp>
      <p:sp>
        <p:nvSpPr>
          <p:cNvPr id="14" name="13 Flecha derecha"/>
          <p:cNvSpPr/>
          <p:nvPr/>
        </p:nvSpPr>
        <p:spPr>
          <a:xfrm>
            <a:off x="3059123" y="1941542"/>
            <a:ext cx="343610" cy="288032"/>
          </a:xfrm>
          <a:prstGeom prst="rightArrow">
            <a:avLst/>
          </a:prstGeom>
          <a:solidFill>
            <a:srgbClr val="FFC000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5" name="14 Flecha derecha"/>
          <p:cNvSpPr/>
          <p:nvPr/>
        </p:nvSpPr>
        <p:spPr>
          <a:xfrm>
            <a:off x="5507395" y="1973074"/>
            <a:ext cx="343610" cy="288032"/>
          </a:xfrm>
          <a:prstGeom prst="rightArrow">
            <a:avLst/>
          </a:prstGeom>
          <a:solidFill>
            <a:srgbClr val="FFC000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6" name="15 Rectángulo"/>
          <p:cNvSpPr/>
          <p:nvPr/>
        </p:nvSpPr>
        <p:spPr>
          <a:xfrm>
            <a:off x="84916" y="3525718"/>
            <a:ext cx="1793037" cy="864096"/>
          </a:xfrm>
          <a:prstGeom prst="rect">
            <a:avLst/>
          </a:prstGeom>
          <a:solidFill>
            <a:srgbClr val="009900"/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600" b="1" dirty="0" smtClean="0"/>
              <a:t>Evaluación y posicionamiento</a:t>
            </a:r>
            <a:endParaRPr lang="es-MX" sz="1600" b="1" dirty="0"/>
          </a:p>
        </p:txBody>
      </p:sp>
      <p:sp>
        <p:nvSpPr>
          <p:cNvPr id="17" name="16 Rectángulo"/>
          <p:cNvSpPr/>
          <p:nvPr/>
        </p:nvSpPr>
        <p:spPr>
          <a:xfrm>
            <a:off x="2485183" y="3525718"/>
            <a:ext cx="1793037" cy="864096"/>
          </a:xfrm>
          <a:prstGeom prst="rect">
            <a:avLst/>
          </a:prstGeom>
          <a:solidFill>
            <a:srgbClr val="009900"/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600" b="1" dirty="0" smtClean="0"/>
              <a:t>Desarrollo de capacidades</a:t>
            </a:r>
            <a:endParaRPr lang="es-MX" sz="1600" b="1" dirty="0"/>
          </a:p>
        </p:txBody>
      </p:sp>
      <p:sp>
        <p:nvSpPr>
          <p:cNvPr id="18" name="17 Rectángulo"/>
          <p:cNvSpPr/>
          <p:nvPr/>
        </p:nvSpPr>
        <p:spPr>
          <a:xfrm>
            <a:off x="4885450" y="3525718"/>
            <a:ext cx="1793037" cy="864096"/>
          </a:xfrm>
          <a:prstGeom prst="rect">
            <a:avLst/>
          </a:prstGeom>
          <a:solidFill>
            <a:srgbClr val="009900"/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600" b="1" dirty="0" smtClean="0"/>
              <a:t>Revisión</a:t>
            </a:r>
            <a:endParaRPr lang="es-MX" sz="1600" b="1" dirty="0"/>
          </a:p>
        </p:txBody>
      </p:sp>
      <p:sp>
        <p:nvSpPr>
          <p:cNvPr id="19" name="18 Rectángulo"/>
          <p:cNvSpPr/>
          <p:nvPr/>
        </p:nvSpPr>
        <p:spPr>
          <a:xfrm>
            <a:off x="7285716" y="3525718"/>
            <a:ext cx="1793037" cy="864096"/>
          </a:xfrm>
          <a:prstGeom prst="rect">
            <a:avLst/>
          </a:prstGeom>
          <a:solidFill>
            <a:srgbClr val="009900"/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600" b="1" dirty="0" smtClean="0"/>
              <a:t>Acreditación</a:t>
            </a:r>
            <a:endParaRPr lang="es-MX" sz="1600" b="1" dirty="0"/>
          </a:p>
        </p:txBody>
      </p:sp>
      <p:sp>
        <p:nvSpPr>
          <p:cNvPr id="20" name="19 Flecha derecha"/>
          <p:cNvSpPr/>
          <p:nvPr/>
        </p:nvSpPr>
        <p:spPr>
          <a:xfrm>
            <a:off x="2051012" y="3861048"/>
            <a:ext cx="343610" cy="288032"/>
          </a:xfrm>
          <a:prstGeom prst="rightArrow">
            <a:avLst/>
          </a:prstGeom>
          <a:solidFill>
            <a:srgbClr val="FFC000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1" name="20 Flecha derecha"/>
          <p:cNvSpPr/>
          <p:nvPr/>
        </p:nvSpPr>
        <p:spPr>
          <a:xfrm>
            <a:off x="4436220" y="3872114"/>
            <a:ext cx="343610" cy="288032"/>
          </a:xfrm>
          <a:prstGeom prst="rightArrow">
            <a:avLst/>
          </a:prstGeom>
          <a:solidFill>
            <a:srgbClr val="FFC000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2" name="21 Flecha derecha"/>
          <p:cNvSpPr/>
          <p:nvPr/>
        </p:nvSpPr>
        <p:spPr>
          <a:xfrm>
            <a:off x="6859782" y="3854226"/>
            <a:ext cx="343610" cy="288032"/>
          </a:xfrm>
          <a:prstGeom prst="rightArrow">
            <a:avLst/>
          </a:prstGeom>
          <a:solidFill>
            <a:srgbClr val="FFC000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3" name="22 Rectángulo"/>
          <p:cNvSpPr/>
          <p:nvPr/>
        </p:nvSpPr>
        <p:spPr>
          <a:xfrm>
            <a:off x="171706" y="4864460"/>
            <a:ext cx="8757797" cy="436748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b="1" dirty="0" smtClean="0"/>
              <a:t>Etapa de vinculación y seguimiento  </a:t>
            </a:r>
            <a:endParaRPr lang="es-MX" sz="2000" b="1" dirty="0"/>
          </a:p>
        </p:txBody>
      </p:sp>
      <p:sp>
        <p:nvSpPr>
          <p:cNvPr id="24" name="23 Rectángulo"/>
          <p:cNvSpPr/>
          <p:nvPr/>
        </p:nvSpPr>
        <p:spPr>
          <a:xfrm>
            <a:off x="2290232" y="5404748"/>
            <a:ext cx="1855496" cy="1008112"/>
          </a:xfrm>
          <a:prstGeom prst="rect">
            <a:avLst/>
          </a:prstGeom>
          <a:solidFill>
            <a:srgbClr val="009900"/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600" b="1" dirty="0" smtClean="0"/>
              <a:t>Vinculación con  los Intermediarios Financieros</a:t>
            </a:r>
            <a:endParaRPr lang="es-MX" sz="1600" b="1" dirty="0"/>
          </a:p>
        </p:txBody>
      </p:sp>
      <p:sp>
        <p:nvSpPr>
          <p:cNvPr id="25" name="24 Rectángulo"/>
          <p:cNvSpPr/>
          <p:nvPr/>
        </p:nvSpPr>
        <p:spPr>
          <a:xfrm>
            <a:off x="4743204" y="5404748"/>
            <a:ext cx="1855496" cy="1008112"/>
          </a:xfrm>
          <a:prstGeom prst="rect">
            <a:avLst/>
          </a:prstGeom>
          <a:solidFill>
            <a:srgbClr val="009900"/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500" b="1" dirty="0" smtClean="0"/>
              <a:t>Seguimiento a las empresas que obtuvieron crédito</a:t>
            </a:r>
            <a:endParaRPr lang="es-MX" sz="1500" b="1" dirty="0"/>
          </a:p>
        </p:txBody>
      </p:sp>
      <p:sp>
        <p:nvSpPr>
          <p:cNvPr id="26" name="25 Flecha derecha"/>
          <p:cNvSpPr/>
          <p:nvPr/>
        </p:nvSpPr>
        <p:spPr>
          <a:xfrm>
            <a:off x="4262793" y="5805264"/>
            <a:ext cx="343610" cy="288032"/>
          </a:xfrm>
          <a:prstGeom prst="rightArrow">
            <a:avLst/>
          </a:prstGeom>
          <a:solidFill>
            <a:srgbClr val="FFC000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53 Rectángulo"/>
          <p:cNvSpPr/>
          <p:nvPr/>
        </p:nvSpPr>
        <p:spPr>
          <a:xfrm>
            <a:off x="107504" y="404664"/>
            <a:ext cx="8856984" cy="28803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400" b="1" dirty="0" smtClean="0"/>
              <a:t>Etapa de promoción</a:t>
            </a:r>
            <a:endParaRPr lang="es-MX" sz="1400" b="1" dirty="0"/>
          </a:p>
        </p:txBody>
      </p:sp>
      <p:sp>
        <p:nvSpPr>
          <p:cNvPr id="63" name="62 CuadroTexto"/>
          <p:cNvSpPr txBox="1"/>
          <p:nvPr/>
        </p:nvSpPr>
        <p:spPr>
          <a:xfrm>
            <a:off x="7452320" y="1557550"/>
            <a:ext cx="1296143" cy="15114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s-ES" sz="1000" dirty="0" smtClean="0"/>
              <a:t>Se obtiene información y documentación de las empresas de </a:t>
            </a:r>
            <a:r>
              <a:rPr lang="es-ES" sz="1000" dirty="0" smtClean="0"/>
              <a:t>TI, se registra en base de datos y se conforma expediente electrónico</a:t>
            </a:r>
            <a:endParaRPr lang="es-ES" sz="1000" dirty="0"/>
          </a:p>
        </p:txBody>
      </p:sp>
      <p:cxnSp>
        <p:nvCxnSpPr>
          <p:cNvPr id="70" name="69 Conector angular"/>
          <p:cNvCxnSpPr>
            <a:stCxn id="63" idx="3"/>
            <a:endCxn id="76" idx="3"/>
          </p:cNvCxnSpPr>
          <p:nvPr/>
        </p:nvCxnSpPr>
        <p:spPr>
          <a:xfrm flipH="1">
            <a:off x="8678730" y="2313255"/>
            <a:ext cx="69733" cy="2396603"/>
          </a:xfrm>
          <a:prstGeom prst="bentConnector3">
            <a:avLst>
              <a:gd name="adj1" fmla="val -327822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75 CuadroTexto"/>
          <p:cNvSpPr txBox="1"/>
          <p:nvPr/>
        </p:nvSpPr>
        <p:spPr>
          <a:xfrm>
            <a:off x="7382587" y="4097790"/>
            <a:ext cx="1296143" cy="122413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s-MX" sz="1000" dirty="0" smtClean="0"/>
              <a:t>Se analiza la información y se  determinan las empresas que podrán ser vinculadas al FIT</a:t>
            </a:r>
            <a:endParaRPr lang="es-ES" sz="1000" dirty="0"/>
          </a:p>
        </p:txBody>
      </p:sp>
      <p:sp>
        <p:nvSpPr>
          <p:cNvPr id="101" name="100 Rectángulo"/>
          <p:cNvSpPr/>
          <p:nvPr/>
        </p:nvSpPr>
        <p:spPr>
          <a:xfrm>
            <a:off x="107504" y="908720"/>
            <a:ext cx="4464496" cy="288032"/>
          </a:xfrm>
          <a:prstGeom prst="rect">
            <a:avLst/>
          </a:prstGeom>
          <a:solidFill>
            <a:schemeClr val="accent1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400" b="1" dirty="0" smtClean="0"/>
              <a:t>Promoción dirigida </a:t>
            </a:r>
            <a:endParaRPr lang="es-MX" sz="1400" b="1" dirty="0"/>
          </a:p>
        </p:txBody>
      </p:sp>
      <p:sp>
        <p:nvSpPr>
          <p:cNvPr id="103" name="102 CuadroTexto"/>
          <p:cNvSpPr txBox="1"/>
          <p:nvPr/>
        </p:nvSpPr>
        <p:spPr>
          <a:xfrm>
            <a:off x="107504" y="1556792"/>
            <a:ext cx="1296143" cy="11521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s-MX" sz="1000" dirty="0" smtClean="0"/>
              <a:t>Se efectúa la promoción dirigida  de los servicios  del FIT conforme al plan comercial a las empresas de TI</a:t>
            </a:r>
            <a:endParaRPr lang="es-ES" sz="1000" dirty="0"/>
          </a:p>
        </p:txBody>
      </p:sp>
      <p:sp>
        <p:nvSpPr>
          <p:cNvPr id="104" name="103 Rectángulo"/>
          <p:cNvSpPr/>
          <p:nvPr/>
        </p:nvSpPr>
        <p:spPr>
          <a:xfrm>
            <a:off x="5868144" y="909478"/>
            <a:ext cx="2880320" cy="288032"/>
          </a:xfrm>
          <a:prstGeom prst="rect">
            <a:avLst/>
          </a:prstGeom>
          <a:solidFill>
            <a:schemeClr val="accent1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400" b="1" dirty="0" smtClean="0"/>
              <a:t>Registro</a:t>
            </a:r>
            <a:endParaRPr lang="es-MX" sz="1400" b="1" dirty="0"/>
          </a:p>
        </p:txBody>
      </p:sp>
      <p:sp>
        <p:nvSpPr>
          <p:cNvPr id="107" name="106 CuadroTexto"/>
          <p:cNvSpPr txBox="1"/>
          <p:nvPr/>
        </p:nvSpPr>
        <p:spPr>
          <a:xfrm>
            <a:off x="3059832" y="4088947"/>
            <a:ext cx="1296143" cy="123601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s-MX" sz="1000" dirty="0" smtClean="0"/>
              <a:t>Se le comunica a cada empresa de TI </a:t>
            </a:r>
            <a:r>
              <a:rPr lang="es-MX" sz="1000" dirty="0" smtClean="0"/>
              <a:t>el requerimiento de pago para la vinculación al FIT</a:t>
            </a:r>
            <a:endParaRPr lang="es-MX" sz="1000" dirty="0" smtClean="0"/>
          </a:p>
        </p:txBody>
      </p:sp>
      <p:sp>
        <p:nvSpPr>
          <p:cNvPr id="108" name="107 Decisión"/>
          <p:cNvSpPr/>
          <p:nvPr/>
        </p:nvSpPr>
        <p:spPr>
          <a:xfrm>
            <a:off x="5018198" y="4148322"/>
            <a:ext cx="1642792" cy="1131410"/>
          </a:xfrm>
          <a:prstGeom prst="flowChartDecision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900" dirty="0" smtClean="0">
                <a:solidFill>
                  <a:schemeClr val="tx1"/>
                </a:solidFill>
              </a:rPr>
              <a:t>¿Cumple criterios de elegibilidad y requisitos?</a:t>
            </a:r>
            <a:endParaRPr lang="es-ES" sz="900" dirty="0">
              <a:solidFill>
                <a:schemeClr val="tx1"/>
              </a:solidFill>
            </a:endParaRPr>
          </a:p>
        </p:txBody>
      </p:sp>
      <p:cxnSp>
        <p:nvCxnSpPr>
          <p:cNvPr id="109" name="108 Conector angular"/>
          <p:cNvCxnSpPr>
            <a:stCxn id="76" idx="1"/>
            <a:endCxn id="108" idx="3"/>
          </p:cNvCxnSpPr>
          <p:nvPr/>
        </p:nvCxnSpPr>
        <p:spPr>
          <a:xfrm rot="10800000" flipV="1">
            <a:off x="6660991" y="4709857"/>
            <a:ext cx="721597" cy="4169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119 Conector angular"/>
          <p:cNvCxnSpPr>
            <a:stCxn id="108" idx="1"/>
            <a:endCxn id="107" idx="3"/>
          </p:cNvCxnSpPr>
          <p:nvPr/>
        </p:nvCxnSpPr>
        <p:spPr>
          <a:xfrm rot="10800000">
            <a:off x="4355976" y="4706953"/>
            <a:ext cx="662223" cy="7074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126 Elipse"/>
          <p:cNvSpPr/>
          <p:nvPr/>
        </p:nvSpPr>
        <p:spPr>
          <a:xfrm>
            <a:off x="6372200" y="3789040"/>
            <a:ext cx="864096" cy="64807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100" b="1" dirty="0" smtClean="0"/>
              <a:t>Punto de control</a:t>
            </a:r>
            <a:endParaRPr lang="es-MX" sz="1100" b="1" dirty="0"/>
          </a:p>
        </p:txBody>
      </p:sp>
      <p:sp>
        <p:nvSpPr>
          <p:cNvPr id="131" name="130 CuadroTexto"/>
          <p:cNvSpPr txBox="1"/>
          <p:nvPr/>
        </p:nvSpPr>
        <p:spPr>
          <a:xfrm>
            <a:off x="4499992" y="4365104"/>
            <a:ext cx="4320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si</a:t>
            </a:r>
            <a:endParaRPr lang="es-MX" sz="1200" dirty="0"/>
          </a:p>
        </p:txBody>
      </p:sp>
      <p:sp>
        <p:nvSpPr>
          <p:cNvPr id="139" name="138 CuadroTexto"/>
          <p:cNvSpPr txBox="1"/>
          <p:nvPr/>
        </p:nvSpPr>
        <p:spPr>
          <a:xfrm>
            <a:off x="3203848" y="1700808"/>
            <a:ext cx="1296143" cy="8640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s-MX" sz="1000" dirty="0" smtClean="0"/>
              <a:t>Se registran los resultados obtenidos  y  se comunican en  el FIT</a:t>
            </a:r>
            <a:endParaRPr lang="es-ES" sz="1000" dirty="0"/>
          </a:p>
        </p:txBody>
      </p:sp>
      <p:sp>
        <p:nvSpPr>
          <p:cNvPr id="148" name="147 Decisión"/>
          <p:cNvSpPr/>
          <p:nvPr/>
        </p:nvSpPr>
        <p:spPr>
          <a:xfrm>
            <a:off x="1644180" y="1664425"/>
            <a:ext cx="1368152" cy="936104"/>
          </a:xfrm>
          <a:prstGeom prst="flowChartDecision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900" dirty="0" smtClean="0">
                <a:solidFill>
                  <a:schemeClr val="tx1"/>
                </a:solidFill>
              </a:rPr>
              <a:t>¿la empresa  de TI está interesada?</a:t>
            </a:r>
            <a:endParaRPr lang="es-ES" sz="900" dirty="0">
              <a:solidFill>
                <a:schemeClr val="tx1"/>
              </a:solidFill>
            </a:endParaRPr>
          </a:p>
        </p:txBody>
      </p:sp>
      <p:cxnSp>
        <p:nvCxnSpPr>
          <p:cNvPr id="163" name="162 Conector angular"/>
          <p:cNvCxnSpPr>
            <a:stCxn id="103" idx="3"/>
            <a:endCxn id="148" idx="1"/>
          </p:cNvCxnSpPr>
          <p:nvPr/>
        </p:nvCxnSpPr>
        <p:spPr>
          <a:xfrm flipV="1">
            <a:off x="1403647" y="2132477"/>
            <a:ext cx="240533" cy="379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166 Conector angular"/>
          <p:cNvCxnSpPr>
            <a:stCxn id="148" idx="3"/>
            <a:endCxn id="139" idx="1"/>
          </p:cNvCxnSpPr>
          <p:nvPr/>
        </p:nvCxnSpPr>
        <p:spPr>
          <a:xfrm>
            <a:off x="3012332" y="2132477"/>
            <a:ext cx="191516" cy="379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1" name="170 CuadroTexto"/>
          <p:cNvSpPr txBox="1"/>
          <p:nvPr/>
        </p:nvSpPr>
        <p:spPr>
          <a:xfrm>
            <a:off x="2771800" y="1700808"/>
            <a:ext cx="4320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 smtClean="0"/>
              <a:t>no</a:t>
            </a:r>
            <a:endParaRPr lang="es-MX" sz="1200" dirty="0"/>
          </a:p>
        </p:txBody>
      </p:sp>
      <p:sp>
        <p:nvSpPr>
          <p:cNvPr id="175" name="174 CuadroTexto"/>
          <p:cNvSpPr txBox="1"/>
          <p:nvPr/>
        </p:nvSpPr>
        <p:spPr>
          <a:xfrm>
            <a:off x="4716016" y="1700808"/>
            <a:ext cx="432047" cy="21602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s-MX" sz="1000" dirty="0" smtClean="0"/>
              <a:t>FIN</a:t>
            </a:r>
            <a:endParaRPr lang="es-ES" sz="1000" dirty="0"/>
          </a:p>
        </p:txBody>
      </p:sp>
      <p:cxnSp>
        <p:nvCxnSpPr>
          <p:cNvPr id="176" name="175 Conector angular"/>
          <p:cNvCxnSpPr>
            <a:stCxn id="139" idx="3"/>
            <a:endCxn id="175" idx="2"/>
          </p:cNvCxnSpPr>
          <p:nvPr/>
        </p:nvCxnSpPr>
        <p:spPr>
          <a:xfrm flipV="1">
            <a:off x="4499991" y="1916832"/>
            <a:ext cx="432049" cy="216024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0" name="179 CuadroTexto"/>
          <p:cNvSpPr txBox="1"/>
          <p:nvPr/>
        </p:nvSpPr>
        <p:spPr>
          <a:xfrm>
            <a:off x="2123728" y="2564904"/>
            <a:ext cx="4320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si</a:t>
            </a:r>
            <a:endParaRPr lang="es-MX" sz="1200" dirty="0"/>
          </a:p>
        </p:txBody>
      </p:sp>
      <p:cxnSp>
        <p:nvCxnSpPr>
          <p:cNvPr id="181" name="180 Conector angular"/>
          <p:cNvCxnSpPr>
            <a:stCxn id="148" idx="2"/>
            <a:endCxn id="56" idx="1"/>
          </p:cNvCxnSpPr>
          <p:nvPr/>
        </p:nvCxnSpPr>
        <p:spPr>
          <a:xfrm rot="5400000" flipH="1" flipV="1">
            <a:off x="3954373" y="686759"/>
            <a:ext cx="287653" cy="3539888"/>
          </a:xfrm>
          <a:prstGeom prst="bentConnector4">
            <a:avLst>
              <a:gd name="adj1" fmla="val -79471"/>
              <a:gd name="adj2" fmla="val 78113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0" name="189 CuadroTexto"/>
          <p:cNvSpPr txBox="1"/>
          <p:nvPr/>
        </p:nvSpPr>
        <p:spPr>
          <a:xfrm>
            <a:off x="5051548" y="5964848"/>
            <a:ext cx="1584176" cy="6754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s-MX" sz="1000" dirty="0" smtClean="0"/>
              <a:t>Se notifica a las empresas de TI y se registra estadística</a:t>
            </a:r>
            <a:endParaRPr lang="es-ES" sz="1000" dirty="0"/>
          </a:p>
        </p:txBody>
      </p:sp>
      <p:sp>
        <p:nvSpPr>
          <p:cNvPr id="191" name="190 CuadroTexto"/>
          <p:cNvSpPr txBox="1"/>
          <p:nvPr/>
        </p:nvSpPr>
        <p:spPr>
          <a:xfrm>
            <a:off x="5868144" y="5157192"/>
            <a:ext cx="4320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 smtClean="0"/>
              <a:t>no</a:t>
            </a:r>
            <a:endParaRPr lang="es-MX" sz="1200" dirty="0"/>
          </a:p>
        </p:txBody>
      </p:sp>
      <p:sp>
        <p:nvSpPr>
          <p:cNvPr id="192" name="191 CuadroTexto"/>
          <p:cNvSpPr txBox="1"/>
          <p:nvPr/>
        </p:nvSpPr>
        <p:spPr>
          <a:xfrm>
            <a:off x="6875499" y="6195623"/>
            <a:ext cx="432047" cy="21602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s-MX" sz="1000" dirty="0" smtClean="0"/>
              <a:t>FIN</a:t>
            </a:r>
            <a:endParaRPr lang="es-ES" sz="1000" dirty="0"/>
          </a:p>
        </p:txBody>
      </p:sp>
      <p:cxnSp>
        <p:nvCxnSpPr>
          <p:cNvPr id="194" name="193 Conector angular"/>
          <p:cNvCxnSpPr>
            <a:stCxn id="108" idx="2"/>
            <a:endCxn id="190" idx="0"/>
          </p:cNvCxnSpPr>
          <p:nvPr/>
        </p:nvCxnSpPr>
        <p:spPr>
          <a:xfrm rot="16200000" flipH="1">
            <a:off x="5499057" y="5620269"/>
            <a:ext cx="685116" cy="4042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9" name="198 Conector angular"/>
          <p:cNvCxnSpPr>
            <a:stCxn id="190" idx="3"/>
            <a:endCxn id="192" idx="1"/>
          </p:cNvCxnSpPr>
          <p:nvPr/>
        </p:nvCxnSpPr>
        <p:spPr>
          <a:xfrm>
            <a:off x="6635724" y="6302576"/>
            <a:ext cx="239775" cy="1059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64 CuadroTexto"/>
          <p:cNvSpPr txBox="1"/>
          <p:nvPr/>
        </p:nvSpPr>
        <p:spPr>
          <a:xfrm>
            <a:off x="1629197" y="4057514"/>
            <a:ext cx="1286619" cy="12961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s-ES" sz="1000" dirty="0" smtClean="0"/>
              <a:t>La empresa de TI recibe la notificación,  y efectúa el pago de la cuota </a:t>
            </a:r>
            <a:r>
              <a:rPr lang="es-ES" sz="1000" dirty="0" smtClean="0"/>
              <a:t>correspondiente</a:t>
            </a:r>
            <a:endParaRPr lang="es-ES" sz="1000" dirty="0"/>
          </a:p>
        </p:txBody>
      </p:sp>
      <p:cxnSp>
        <p:nvCxnSpPr>
          <p:cNvPr id="69" name="68 Conector angular"/>
          <p:cNvCxnSpPr>
            <a:stCxn id="107" idx="1"/>
            <a:endCxn id="65" idx="3"/>
          </p:cNvCxnSpPr>
          <p:nvPr/>
        </p:nvCxnSpPr>
        <p:spPr>
          <a:xfrm rot="10800000">
            <a:off x="2915816" y="4705587"/>
            <a:ext cx="144016" cy="1367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88 CuadroTexto"/>
          <p:cNvSpPr txBox="1"/>
          <p:nvPr/>
        </p:nvSpPr>
        <p:spPr>
          <a:xfrm>
            <a:off x="107504" y="1268760"/>
            <a:ext cx="1296143" cy="224408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s-MX" sz="1000" dirty="0" smtClean="0"/>
              <a:t>FIT</a:t>
            </a:r>
            <a:endParaRPr lang="es-ES" sz="1000" dirty="0"/>
          </a:p>
        </p:txBody>
      </p:sp>
      <p:sp>
        <p:nvSpPr>
          <p:cNvPr id="92" name="91 CuadroTexto"/>
          <p:cNvSpPr txBox="1"/>
          <p:nvPr/>
        </p:nvSpPr>
        <p:spPr>
          <a:xfrm>
            <a:off x="3203848" y="1412776"/>
            <a:ext cx="1296143" cy="224408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s-MX" sz="1000" dirty="0" smtClean="0"/>
              <a:t>FIT</a:t>
            </a:r>
            <a:endParaRPr lang="es-ES" sz="1000" dirty="0"/>
          </a:p>
        </p:txBody>
      </p:sp>
      <p:sp>
        <p:nvSpPr>
          <p:cNvPr id="93" name="92 CuadroTexto"/>
          <p:cNvSpPr txBox="1"/>
          <p:nvPr/>
        </p:nvSpPr>
        <p:spPr>
          <a:xfrm>
            <a:off x="5868144" y="1269518"/>
            <a:ext cx="1296143" cy="224408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s-MX" sz="1000" dirty="0" smtClean="0"/>
              <a:t>FIT</a:t>
            </a:r>
            <a:endParaRPr lang="es-ES" sz="1000" dirty="0"/>
          </a:p>
        </p:txBody>
      </p:sp>
      <p:sp>
        <p:nvSpPr>
          <p:cNvPr id="94" name="93 CuadroTexto"/>
          <p:cNvSpPr txBox="1"/>
          <p:nvPr/>
        </p:nvSpPr>
        <p:spPr>
          <a:xfrm>
            <a:off x="7452320" y="1269518"/>
            <a:ext cx="1296143" cy="224408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s-MX" sz="1000" dirty="0" smtClean="0"/>
              <a:t>FIT</a:t>
            </a:r>
            <a:endParaRPr lang="es-ES" sz="1000" dirty="0"/>
          </a:p>
        </p:txBody>
      </p:sp>
      <p:sp>
        <p:nvSpPr>
          <p:cNvPr id="95" name="94 CuadroTexto"/>
          <p:cNvSpPr txBox="1"/>
          <p:nvPr/>
        </p:nvSpPr>
        <p:spPr>
          <a:xfrm>
            <a:off x="5064181" y="5685756"/>
            <a:ext cx="1584176" cy="224408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s-MX" sz="1000" dirty="0" smtClean="0"/>
              <a:t>FIT</a:t>
            </a:r>
            <a:endParaRPr lang="es-ES" sz="1000" dirty="0"/>
          </a:p>
        </p:txBody>
      </p:sp>
      <p:sp>
        <p:nvSpPr>
          <p:cNvPr id="111" name="110 CuadroTexto"/>
          <p:cNvSpPr txBox="1"/>
          <p:nvPr/>
        </p:nvSpPr>
        <p:spPr>
          <a:xfrm>
            <a:off x="3069865" y="3793031"/>
            <a:ext cx="1296143" cy="224408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s-MX" sz="1000" dirty="0" smtClean="0"/>
              <a:t>FIT</a:t>
            </a:r>
            <a:endParaRPr lang="es-ES" sz="1000" dirty="0"/>
          </a:p>
        </p:txBody>
      </p:sp>
      <p:sp>
        <p:nvSpPr>
          <p:cNvPr id="112" name="111 CuadroTexto"/>
          <p:cNvSpPr txBox="1"/>
          <p:nvPr/>
        </p:nvSpPr>
        <p:spPr>
          <a:xfrm>
            <a:off x="1629705" y="3793031"/>
            <a:ext cx="1296143" cy="224408"/>
          </a:xfrm>
          <a:prstGeom prst="rect">
            <a:avLst/>
          </a:prstGeo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s-MX" sz="1000" dirty="0" smtClean="0"/>
              <a:t>Empresa de TI</a:t>
            </a:r>
            <a:endParaRPr lang="es-ES" sz="1000" dirty="0"/>
          </a:p>
        </p:txBody>
      </p:sp>
      <p:sp>
        <p:nvSpPr>
          <p:cNvPr id="116" name="115 Conector fuera de página"/>
          <p:cNvSpPr/>
          <p:nvPr/>
        </p:nvSpPr>
        <p:spPr>
          <a:xfrm>
            <a:off x="684455" y="5576607"/>
            <a:ext cx="323528" cy="288032"/>
          </a:xfrm>
          <a:prstGeom prst="flowChartOffpageConnector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600" dirty="0" smtClean="0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56" name="55 CuadroTexto"/>
          <p:cNvSpPr txBox="1"/>
          <p:nvPr/>
        </p:nvSpPr>
        <p:spPr>
          <a:xfrm>
            <a:off x="5868144" y="1556792"/>
            <a:ext cx="1296143" cy="151216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s-ES" sz="1000" dirty="0" smtClean="0"/>
              <a:t>Se </a:t>
            </a:r>
            <a:r>
              <a:rPr lang="es-ES" sz="1000" dirty="0" smtClean="0"/>
              <a:t>envía formulario de pre registro a las empresas de TI y se solicita información y documentación adicional de acuerdo al </a:t>
            </a:r>
            <a:r>
              <a:rPr lang="es-ES" sz="1000" dirty="0" err="1" smtClean="0"/>
              <a:t>check</a:t>
            </a:r>
            <a:r>
              <a:rPr lang="es-ES" sz="1000" dirty="0" smtClean="0"/>
              <a:t> </a:t>
            </a:r>
            <a:r>
              <a:rPr lang="es-ES" sz="1000" dirty="0" err="1" smtClean="0"/>
              <a:t>list</a:t>
            </a:r>
            <a:endParaRPr lang="es-ES" sz="1000" dirty="0"/>
          </a:p>
        </p:txBody>
      </p:sp>
      <p:cxnSp>
        <p:nvCxnSpPr>
          <p:cNvPr id="66" name="175 Conector angular"/>
          <p:cNvCxnSpPr>
            <a:stCxn id="56" idx="3"/>
            <a:endCxn id="63" idx="1"/>
          </p:cNvCxnSpPr>
          <p:nvPr/>
        </p:nvCxnSpPr>
        <p:spPr>
          <a:xfrm>
            <a:off x="7164287" y="2312876"/>
            <a:ext cx="288033" cy="379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70 Rectángulo"/>
          <p:cNvSpPr/>
          <p:nvPr/>
        </p:nvSpPr>
        <p:spPr>
          <a:xfrm>
            <a:off x="251520" y="3440117"/>
            <a:ext cx="8568952" cy="276915"/>
          </a:xfrm>
          <a:prstGeom prst="rect">
            <a:avLst/>
          </a:prstGeom>
          <a:solidFill>
            <a:schemeClr val="accent1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400" b="1" dirty="0" smtClean="0"/>
              <a:t>Pre análisis </a:t>
            </a:r>
            <a:r>
              <a:rPr lang="es-MX" sz="1400" b="1" dirty="0" smtClean="0"/>
              <a:t>y vinculación con el FIT</a:t>
            </a:r>
            <a:endParaRPr lang="es-MX" sz="1400" b="1" dirty="0"/>
          </a:p>
        </p:txBody>
      </p:sp>
      <p:sp>
        <p:nvSpPr>
          <p:cNvPr id="72" name="71 CuadroTexto"/>
          <p:cNvSpPr txBox="1"/>
          <p:nvPr/>
        </p:nvSpPr>
        <p:spPr>
          <a:xfrm>
            <a:off x="7380312" y="3813548"/>
            <a:ext cx="1296143" cy="224408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s-MX" sz="1000" dirty="0" smtClean="0"/>
              <a:t>FIT</a:t>
            </a:r>
            <a:endParaRPr lang="es-ES" sz="1000" dirty="0"/>
          </a:p>
        </p:txBody>
      </p:sp>
      <p:sp>
        <p:nvSpPr>
          <p:cNvPr id="77" name="76 CuadroTexto"/>
          <p:cNvSpPr txBox="1"/>
          <p:nvPr/>
        </p:nvSpPr>
        <p:spPr>
          <a:xfrm>
            <a:off x="191388" y="4053322"/>
            <a:ext cx="1296143" cy="12961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s-MX" sz="1000" dirty="0" smtClean="0"/>
              <a:t>Se </a:t>
            </a:r>
            <a:r>
              <a:rPr lang="es-MX" sz="1000" dirty="0" smtClean="0"/>
              <a:t>genera un folio para </a:t>
            </a:r>
            <a:r>
              <a:rPr lang="es-MX" sz="1000" dirty="0" smtClean="0"/>
              <a:t>la</a:t>
            </a:r>
            <a:r>
              <a:rPr lang="es-MX" sz="1000" dirty="0" smtClean="0"/>
              <a:t> </a:t>
            </a:r>
            <a:r>
              <a:rPr lang="es-MX" sz="1000" dirty="0" smtClean="0"/>
              <a:t>identificación </a:t>
            </a:r>
            <a:r>
              <a:rPr lang="es-MX" sz="1000" dirty="0" smtClean="0"/>
              <a:t> de las empresas de TI</a:t>
            </a:r>
            <a:endParaRPr lang="es-ES" sz="1000" dirty="0"/>
          </a:p>
        </p:txBody>
      </p:sp>
      <p:sp>
        <p:nvSpPr>
          <p:cNvPr id="78" name="77 CuadroTexto"/>
          <p:cNvSpPr txBox="1"/>
          <p:nvPr/>
        </p:nvSpPr>
        <p:spPr>
          <a:xfrm>
            <a:off x="179512" y="3778681"/>
            <a:ext cx="1296143" cy="224408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s-MX" sz="1000" dirty="0" smtClean="0"/>
              <a:t>FIT</a:t>
            </a:r>
            <a:endParaRPr lang="es-ES" sz="1000" dirty="0"/>
          </a:p>
        </p:txBody>
      </p:sp>
      <p:cxnSp>
        <p:nvCxnSpPr>
          <p:cNvPr id="81" name="80 Conector angular"/>
          <p:cNvCxnSpPr>
            <a:stCxn id="65" idx="1"/>
            <a:endCxn id="77" idx="3"/>
          </p:cNvCxnSpPr>
          <p:nvPr/>
        </p:nvCxnSpPr>
        <p:spPr>
          <a:xfrm rot="10800000">
            <a:off x="1487531" y="4701394"/>
            <a:ext cx="141666" cy="4192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86 Conector angular"/>
          <p:cNvCxnSpPr>
            <a:stCxn id="77" idx="2"/>
            <a:endCxn id="116" idx="0"/>
          </p:cNvCxnSpPr>
          <p:nvPr/>
        </p:nvCxnSpPr>
        <p:spPr>
          <a:xfrm rot="16200000" flipH="1">
            <a:off x="729269" y="5459656"/>
            <a:ext cx="227141" cy="6759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323528" y="404664"/>
            <a:ext cx="8568952" cy="28803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400" b="1" dirty="0" smtClean="0"/>
              <a:t>Etapa de evaluación y acreditación</a:t>
            </a:r>
            <a:endParaRPr lang="es-MX" sz="1400" b="1" dirty="0"/>
          </a:p>
        </p:txBody>
      </p:sp>
      <p:sp>
        <p:nvSpPr>
          <p:cNvPr id="20" name="19 Rectángulo"/>
          <p:cNvSpPr/>
          <p:nvPr/>
        </p:nvSpPr>
        <p:spPr>
          <a:xfrm>
            <a:off x="323528" y="740954"/>
            <a:ext cx="5184576" cy="311782"/>
          </a:xfrm>
          <a:prstGeom prst="rect">
            <a:avLst/>
          </a:prstGeom>
          <a:solidFill>
            <a:schemeClr val="accent1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400" b="1" dirty="0" smtClean="0"/>
              <a:t>Evaluación y posicionamiento </a:t>
            </a:r>
            <a:endParaRPr lang="es-MX" sz="1400" b="1" dirty="0"/>
          </a:p>
        </p:txBody>
      </p:sp>
      <p:sp>
        <p:nvSpPr>
          <p:cNvPr id="21" name="20 CuadroTexto"/>
          <p:cNvSpPr txBox="1"/>
          <p:nvPr/>
        </p:nvSpPr>
        <p:spPr>
          <a:xfrm>
            <a:off x="299778" y="1413534"/>
            <a:ext cx="1512168" cy="11521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s-ES" sz="1000" dirty="0" smtClean="0"/>
              <a:t>Se da acceso al cuestionario </a:t>
            </a:r>
            <a:r>
              <a:rPr lang="es-ES" sz="1000" dirty="0" smtClean="0"/>
              <a:t>correspondiente</a:t>
            </a:r>
            <a:endParaRPr lang="es-ES" sz="1000" dirty="0"/>
          </a:p>
        </p:txBody>
      </p:sp>
      <p:sp>
        <p:nvSpPr>
          <p:cNvPr id="22" name="21 CuadroTexto"/>
          <p:cNvSpPr txBox="1"/>
          <p:nvPr/>
        </p:nvSpPr>
        <p:spPr>
          <a:xfrm>
            <a:off x="1979712" y="1412776"/>
            <a:ext cx="1512168" cy="11521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s-ES" sz="1000" dirty="0" smtClean="0"/>
              <a:t>La empresa de TI resuelve el cuestionario de evaluación </a:t>
            </a:r>
            <a:r>
              <a:rPr lang="es-ES" sz="1000" dirty="0" smtClean="0"/>
              <a:t> </a:t>
            </a:r>
            <a:r>
              <a:rPr lang="es-ES" sz="1000" dirty="0" smtClean="0"/>
              <a:t>e imprime </a:t>
            </a:r>
            <a:r>
              <a:rPr lang="es-ES" sz="1000" dirty="0" smtClean="0"/>
              <a:t>reporte </a:t>
            </a:r>
            <a:r>
              <a:rPr lang="es-ES" sz="1000" dirty="0" smtClean="0"/>
              <a:t>de resultados </a:t>
            </a:r>
            <a:endParaRPr lang="es-ES" sz="1000" dirty="0"/>
          </a:p>
        </p:txBody>
      </p:sp>
      <p:sp>
        <p:nvSpPr>
          <p:cNvPr id="23" name="22 CuadroTexto"/>
          <p:cNvSpPr txBox="1"/>
          <p:nvPr/>
        </p:nvSpPr>
        <p:spPr>
          <a:xfrm>
            <a:off x="5652120" y="1412018"/>
            <a:ext cx="1512168" cy="11521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s-ES" sz="1000" dirty="0" smtClean="0"/>
              <a:t>Se le da acceso a la  guía para el desarrollo de capacidades enfocadas en la acreditación</a:t>
            </a:r>
            <a:endParaRPr lang="es-ES" sz="1000" dirty="0"/>
          </a:p>
        </p:txBody>
      </p:sp>
      <p:sp>
        <p:nvSpPr>
          <p:cNvPr id="24" name="23 Decisión"/>
          <p:cNvSpPr/>
          <p:nvPr/>
        </p:nvSpPr>
        <p:spPr>
          <a:xfrm>
            <a:off x="3779912" y="1521167"/>
            <a:ext cx="1632434" cy="936104"/>
          </a:xfrm>
          <a:prstGeom prst="flowChartDecision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900" dirty="0" smtClean="0">
                <a:solidFill>
                  <a:schemeClr val="tx1"/>
                </a:solidFill>
              </a:rPr>
              <a:t>¿Existen áreas de mejora ?</a:t>
            </a:r>
            <a:endParaRPr lang="es-ES" sz="900" dirty="0">
              <a:solidFill>
                <a:schemeClr val="tx1"/>
              </a:solidFill>
            </a:endParaRPr>
          </a:p>
        </p:txBody>
      </p:sp>
      <p:sp>
        <p:nvSpPr>
          <p:cNvPr id="25" name="24 CuadroTexto"/>
          <p:cNvSpPr txBox="1"/>
          <p:nvPr/>
        </p:nvSpPr>
        <p:spPr>
          <a:xfrm>
            <a:off x="5292080" y="1628800"/>
            <a:ext cx="4320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 smtClean="0"/>
              <a:t>Si</a:t>
            </a:r>
            <a:endParaRPr lang="es-MX" sz="1200" b="1" dirty="0"/>
          </a:p>
        </p:txBody>
      </p:sp>
      <p:sp>
        <p:nvSpPr>
          <p:cNvPr id="27" name="26 CuadroTexto"/>
          <p:cNvSpPr txBox="1"/>
          <p:nvPr/>
        </p:nvSpPr>
        <p:spPr>
          <a:xfrm>
            <a:off x="179512" y="4797152"/>
            <a:ext cx="4320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No</a:t>
            </a:r>
            <a:endParaRPr lang="es-MX" sz="1200" dirty="0"/>
          </a:p>
        </p:txBody>
      </p:sp>
      <p:cxnSp>
        <p:nvCxnSpPr>
          <p:cNvPr id="28" name="27 Conector angular"/>
          <p:cNvCxnSpPr>
            <a:stCxn id="21" idx="3"/>
            <a:endCxn id="22" idx="1"/>
          </p:cNvCxnSpPr>
          <p:nvPr/>
        </p:nvCxnSpPr>
        <p:spPr>
          <a:xfrm flipV="1">
            <a:off x="1811946" y="1988840"/>
            <a:ext cx="167766" cy="75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31 Conector angular"/>
          <p:cNvCxnSpPr>
            <a:stCxn id="22" idx="3"/>
            <a:endCxn id="24" idx="1"/>
          </p:cNvCxnSpPr>
          <p:nvPr/>
        </p:nvCxnSpPr>
        <p:spPr>
          <a:xfrm>
            <a:off x="3491880" y="1988840"/>
            <a:ext cx="288032" cy="379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36 Rectángulo"/>
          <p:cNvSpPr/>
          <p:nvPr/>
        </p:nvSpPr>
        <p:spPr>
          <a:xfrm>
            <a:off x="5652120" y="740954"/>
            <a:ext cx="3168352" cy="288032"/>
          </a:xfrm>
          <a:prstGeom prst="rect">
            <a:avLst/>
          </a:prstGeom>
          <a:solidFill>
            <a:schemeClr val="accent1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400" b="1" dirty="0" smtClean="0"/>
              <a:t>Desarrollo de capacidades</a:t>
            </a:r>
            <a:endParaRPr lang="es-MX" sz="1400" b="1" dirty="0"/>
          </a:p>
        </p:txBody>
      </p:sp>
      <p:sp>
        <p:nvSpPr>
          <p:cNvPr id="38" name="37 CuadroTexto"/>
          <p:cNvSpPr txBox="1"/>
          <p:nvPr/>
        </p:nvSpPr>
        <p:spPr>
          <a:xfrm>
            <a:off x="179512" y="44624"/>
            <a:ext cx="8784976" cy="288032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s-ES" sz="1000" dirty="0" smtClean="0"/>
              <a:t>**Se le recomendará a la empresa la contratación de consultores especializados para que le den asesoría</a:t>
            </a:r>
            <a:endParaRPr lang="es-ES" sz="1000" dirty="0"/>
          </a:p>
        </p:txBody>
      </p:sp>
      <p:cxnSp>
        <p:nvCxnSpPr>
          <p:cNvPr id="40" name="39 Conector angular"/>
          <p:cNvCxnSpPr>
            <a:stCxn id="24" idx="3"/>
            <a:endCxn id="23" idx="1"/>
          </p:cNvCxnSpPr>
          <p:nvPr/>
        </p:nvCxnSpPr>
        <p:spPr>
          <a:xfrm flipV="1">
            <a:off x="5412346" y="1988082"/>
            <a:ext cx="239774" cy="1137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42 Conector angular"/>
          <p:cNvCxnSpPr>
            <a:stCxn id="24" idx="2"/>
            <a:endCxn id="47" idx="2"/>
          </p:cNvCxnSpPr>
          <p:nvPr/>
        </p:nvCxnSpPr>
        <p:spPr>
          <a:xfrm rot="16200000" flipH="1">
            <a:off x="6276442" y="776957"/>
            <a:ext cx="107633" cy="3468259"/>
          </a:xfrm>
          <a:prstGeom prst="bentConnector3">
            <a:avLst>
              <a:gd name="adj1" fmla="val 312388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46 CuadroTexto"/>
          <p:cNvSpPr txBox="1"/>
          <p:nvPr/>
        </p:nvSpPr>
        <p:spPr>
          <a:xfrm>
            <a:off x="7308304" y="1412776"/>
            <a:ext cx="1512168" cy="11521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s-ES" sz="1000" dirty="0" smtClean="0"/>
              <a:t>Se recibe notificación de  que la empresa de TI cuenta con las características requeridas para continuar con el proceso de acreditación</a:t>
            </a:r>
            <a:endParaRPr lang="es-ES" sz="1000" dirty="0"/>
          </a:p>
        </p:txBody>
      </p:sp>
      <p:cxnSp>
        <p:nvCxnSpPr>
          <p:cNvPr id="30" name="29 Conector angular"/>
          <p:cNvCxnSpPr>
            <a:stCxn id="47" idx="3"/>
            <a:endCxn id="39" idx="3"/>
          </p:cNvCxnSpPr>
          <p:nvPr/>
        </p:nvCxnSpPr>
        <p:spPr>
          <a:xfrm>
            <a:off x="8820472" y="1988840"/>
            <a:ext cx="12700" cy="2520280"/>
          </a:xfrm>
          <a:prstGeom prst="bentConnector3">
            <a:avLst>
              <a:gd name="adj1" fmla="val 180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30 Conector angular"/>
          <p:cNvCxnSpPr>
            <a:stCxn id="23" idx="3"/>
            <a:endCxn id="47" idx="1"/>
          </p:cNvCxnSpPr>
          <p:nvPr/>
        </p:nvCxnSpPr>
        <p:spPr>
          <a:xfrm>
            <a:off x="7164288" y="1988082"/>
            <a:ext cx="144016" cy="75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38 CuadroTexto"/>
          <p:cNvSpPr txBox="1"/>
          <p:nvPr/>
        </p:nvSpPr>
        <p:spPr>
          <a:xfrm>
            <a:off x="7308304" y="3933056"/>
            <a:ext cx="1512168" cy="11521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s-ES" sz="1000" dirty="0" smtClean="0"/>
              <a:t>Se planea la revisión  para la acreditación y se </a:t>
            </a:r>
            <a:r>
              <a:rPr lang="es-ES" sz="1000" dirty="0" smtClean="0"/>
              <a:t>da aviso a la empresa de </a:t>
            </a:r>
            <a:r>
              <a:rPr lang="es-ES" sz="1000" dirty="0" smtClean="0"/>
              <a:t>TI</a:t>
            </a:r>
            <a:endParaRPr lang="es-ES" sz="1000" dirty="0"/>
          </a:p>
        </p:txBody>
      </p:sp>
      <p:sp>
        <p:nvSpPr>
          <p:cNvPr id="45" name="44 CuadroTexto"/>
          <p:cNvSpPr txBox="1"/>
          <p:nvPr/>
        </p:nvSpPr>
        <p:spPr>
          <a:xfrm>
            <a:off x="5577689" y="3933056"/>
            <a:ext cx="1512168" cy="11521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s-ES" sz="1000" dirty="0" smtClean="0"/>
              <a:t>Se ejecuta </a:t>
            </a:r>
            <a:r>
              <a:rPr lang="es-ES" sz="1000" dirty="0" smtClean="0"/>
              <a:t>la  </a:t>
            </a:r>
            <a:r>
              <a:rPr lang="es-ES" sz="1000" dirty="0" smtClean="0"/>
              <a:t>revisión</a:t>
            </a:r>
            <a:r>
              <a:rPr lang="es-ES" sz="1000" dirty="0" smtClean="0"/>
              <a:t> </a:t>
            </a:r>
            <a:r>
              <a:rPr lang="es-ES" sz="1000" dirty="0" smtClean="0"/>
              <a:t>y </a:t>
            </a:r>
            <a:r>
              <a:rPr lang="es-ES" sz="1000" dirty="0" smtClean="0"/>
              <a:t> elabora </a:t>
            </a:r>
            <a:r>
              <a:rPr lang="es-ES" sz="1000" dirty="0" smtClean="0"/>
              <a:t>un informe que es </a:t>
            </a:r>
            <a:r>
              <a:rPr lang="es-ES" sz="1000" dirty="0" smtClean="0"/>
              <a:t>entregado por  el responsable de la revisión </a:t>
            </a:r>
            <a:r>
              <a:rPr lang="es-ES" sz="1000" dirty="0" smtClean="0"/>
              <a:t>al área de Evaluación</a:t>
            </a:r>
          </a:p>
        </p:txBody>
      </p:sp>
      <p:cxnSp>
        <p:nvCxnSpPr>
          <p:cNvPr id="49" name="48 Conector angular"/>
          <p:cNvCxnSpPr>
            <a:stCxn id="39" idx="1"/>
            <a:endCxn id="45" idx="3"/>
          </p:cNvCxnSpPr>
          <p:nvPr/>
        </p:nvCxnSpPr>
        <p:spPr>
          <a:xfrm rot="10800000">
            <a:off x="7089858" y="4509120"/>
            <a:ext cx="218447" cy="1270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52 CuadroTexto"/>
          <p:cNvSpPr txBox="1"/>
          <p:nvPr/>
        </p:nvSpPr>
        <p:spPr>
          <a:xfrm>
            <a:off x="3923928" y="3933056"/>
            <a:ext cx="1512168" cy="11521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s-ES" sz="1000" dirty="0" smtClean="0"/>
              <a:t>El Comité de acreditación estudia el informe entregado por el área de  Evaluación </a:t>
            </a:r>
            <a:endParaRPr lang="es-ES" sz="1000" dirty="0"/>
          </a:p>
        </p:txBody>
      </p:sp>
      <p:sp>
        <p:nvSpPr>
          <p:cNvPr id="58" name="57 Rectángulo"/>
          <p:cNvSpPr/>
          <p:nvPr/>
        </p:nvSpPr>
        <p:spPr>
          <a:xfrm>
            <a:off x="5580112" y="3356992"/>
            <a:ext cx="3240360" cy="264282"/>
          </a:xfrm>
          <a:prstGeom prst="rect">
            <a:avLst/>
          </a:prstGeom>
          <a:solidFill>
            <a:schemeClr val="accent1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400" b="1" dirty="0" smtClean="0"/>
              <a:t>Revisión </a:t>
            </a:r>
            <a:endParaRPr lang="es-MX" sz="1400" b="1" dirty="0"/>
          </a:p>
        </p:txBody>
      </p:sp>
      <p:sp>
        <p:nvSpPr>
          <p:cNvPr id="59" name="58 Rectángulo"/>
          <p:cNvSpPr/>
          <p:nvPr/>
        </p:nvSpPr>
        <p:spPr>
          <a:xfrm>
            <a:off x="179512" y="3356992"/>
            <a:ext cx="5184576" cy="264282"/>
          </a:xfrm>
          <a:prstGeom prst="rect">
            <a:avLst/>
          </a:prstGeom>
          <a:solidFill>
            <a:schemeClr val="accent1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400" b="1" dirty="0" smtClean="0"/>
              <a:t>Acreditación </a:t>
            </a:r>
            <a:endParaRPr lang="es-MX" sz="1400" b="1" dirty="0"/>
          </a:p>
        </p:txBody>
      </p:sp>
      <p:sp>
        <p:nvSpPr>
          <p:cNvPr id="60" name="59 CuadroTexto"/>
          <p:cNvSpPr txBox="1"/>
          <p:nvPr/>
        </p:nvSpPr>
        <p:spPr>
          <a:xfrm>
            <a:off x="2195736" y="3933056"/>
            <a:ext cx="1512168" cy="11521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lvl="0" hangingPunct="0"/>
            <a:r>
              <a:rPr lang="es-ES" sz="1000" dirty="0" smtClean="0"/>
              <a:t>Votan y resuelven conforme a :</a:t>
            </a:r>
          </a:p>
          <a:p>
            <a:pPr marL="361950" lvl="0" hangingPunct="0">
              <a:buFont typeface="Arial" pitchFamily="34" charset="0"/>
              <a:buChar char="•"/>
            </a:pPr>
            <a:r>
              <a:rPr lang="es-ES" sz="1000" dirty="0" smtClean="0"/>
              <a:t> </a:t>
            </a:r>
            <a:r>
              <a:rPr lang="es-MX" sz="1000" dirty="0" smtClean="0"/>
              <a:t>Autorizado</a:t>
            </a:r>
          </a:p>
          <a:p>
            <a:pPr marL="361950" lvl="0" hangingPunct="0">
              <a:buFont typeface="Arial" pitchFamily="34" charset="0"/>
              <a:buChar char="•"/>
            </a:pPr>
            <a:r>
              <a:rPr lang="es-MX" sz="1000" dirty="0" smtClean="0"/>
              <a:t> Condicionado</a:t>
            </a:r>
          </a:p>
          <a:p>
            <a:pPr marL="361950">
              <a:buFont typeface="Arial" pitchFamily="34" charset="0"/>
              <a:buChar char="•"/>
            </a:pPr>
            <a:r>
              <a:rPr lang="es-MX" sz="1000" dirty="0" smtClean="0"/>
              <a:t> Rechazado</a:t>
            </a:r>
          </a:p>
          <a:p>
            <a:pPr marL="361950"/>
            <a:endParaRPr lang="es-ES" sz="1000" dirty="0"/>
          </a:p>
        </p:txBody>
      </p:sp>
      <p:cxnSp>
        <p:nvCxnSpPr>
          <p:cNvPr id="61" name="60 Conector angular"/>
          <p:cNvCxnSpPr>
            <a:stCxn id="45" idx="1"/>
            <a:endCxn id="53" idx="3"/>
          </p:cNvCxnSpPr>
          <p:nvPr/>
        </p:nvCxnSpPr>
        <p:spPr>
          <a:xfrm rot="10800000">
            <a:off x="5436097" y="4509120"/>
            <a:ext cx="141593" cy="1270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63 Conector angular"/>
          <p:cNvCxnSpPr>
            <a:stCxn id="53" idx="1"/>
            <a:endCxn id="60" idx="3"/>
          </p:cNvCxnSpPr>
          <p:nvPr/>
        </p:nvCxnSpPr>
        <p:spPr>
          <a:xfrm rot="10800000">
            <a:off x="3707904" y="4509120"/>
            <a:ext cx="216024" cy="1270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67 Decisión"/>
          <p:cNvSpPr/>
          <p:nvPr/>
        </p:nvSpPr>
        <p:spPr>
          <a:xfrm>
            <a:off x="395536" y="4041068"/>
            <a:ext cx="1560426" cy="936104"/>
          </a:xfrm>
          <a:prstGeom prst="flowChartDecision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900" dirty="0" smtClean="0">
                <a:solidFill>
                  <a:schemeClr val="tx1"/>
                </a:solidFill>
              </a:rPr>
              <a:t>¿Se autoriza la acreditación?</a:t>
            </a:r>
            <a:endParaRPr lang="es-ES" sz="900" dirty="0">
              <a:solidFill>
                <a:schemeClr val="tx1"/>
              </a:solidFill>
            </a:endParaRPr>
          </a:p>
        </p:txBody>
      </p:sp>
      <p:cxnSp>
        <p:nvCxnSpPr>
          <p:cNvPr id="69" name="68 Conector angular"/>
          <p:cNvCxnSpPr>
            <a:stCxn id="60" idx="1"/>
            <a:endCxn id="68" idx="3"/>
          </p:cNvCxnSpPr>
          <p:nvPr/>
        </p:nvCxnSpPr>
        <p:spPr>
          <a:xfrm rot="10800000">
            <a:off x="1955962" y="4509120"/>
            <a:ext cx="239774" cy="1270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78 Conector fuera de página"/>
          <p:cNvSpPr/>
          <p:nvPr/>
        </p:nvSpPr>
        <p:spPr>
          <a:xfrm>
            <a:off x="539552" y="5157192"/>
            <a:ext cx="323528" cy="288032"/>
          </a:xfrm>
          <a:prstGeom prst="flowChartOffpageConnector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600" dirty="0" smtClean="0">
                <a:solidFill>
                  <a:srgbClr val="FF0000"/>
                </a:solidFill>
              </a:rPr>
              <a:t>B</a:t>
            </a:r>
          </a:p>
        </p:txBody>
      </p:sp>
      <p:cxnSp>
        <p:nvCxnSpPr>
          <p:cNvPr id="80" name="79 Conector angular"/>
          <p:cNvCxnSpPr>
            <a:stCxn id="68" idx="1"/>
            <a:endCxn id="79" idx="1"/>
          </p:cNvCxnSpPr>
          <p:nvPr/>
        </p:nvCxnSpPr>
        <p:spPr>
          <a:xfrm rot="10800000" flipH="1" flipV="1">
            <a:off x="395536" y="4509120"/>
            <a:ext cx="144016" cy="792088"/>
          </a:xfrm>
          <a:prstGeom prst="bentConnector3">
            <a:avLst>
              <a:gd name="adj1" fmla="val -158732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91 Conector angular"/>
          <p:cNvCxnSpPr>
            <a:stCxn id="68" idx="2"/>
            <a:endCxn id="96" idx="1"/>
          </p:cNvCxnSpPr>
          <p:nvPr/>
        </p:nvCxnSpPr>
        <p:spPr>
          <a:xfrm rot="16200000" flipH="1">
            <a:off x="1127680" y="5025240"/>
            <a:ext cx="1116124" cy="1019987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95 CuadroTexto"/>
          <p:cNvSpPr txBox="1"/>
          <p:nvPr/>
        </p:nvSpPr>
        <p:spPr>
          <a:xfrm>
            <a:off x="2195736" y="5517232"/>
            <a:ext cx="1512168" cy="11521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lvl="0" algn="ctr" hangingPunct="0"/>
            <a:r>
              <a:rPr lang="es-MX" sz="1000" dirty="0" smtClean="0"/>
              <a:t>Se emite carta del Comité  con autorización</a:t>
            </a:r>
            <a:endParaRPr lang="es-ES" sz="1000" dirty="0"/>
          </a:p>
        </p:txBody>
      </p:sp>
      <p:sp>
        <p:nvSpPr>
          <p:cNvPr id="111" name="110 CuadroTexto"/>
          <p:cNvSpPr txBox="1"/>
          <p:nvPr/>
        </p:nvSpPr>
        <p:spPr>
          <a:xfrm>
            <a:off x="3995936" y="5506599"/>
            <a:ext cx="1512168" cy="11521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lvl="0" algn="ctr" hangingPunct="0"/>
            <a:r>
              <a:rPr lang="es-MX" sz="1000" dirty="0" smtClean="0"/>
              <a:t>Se registra aceptación de acreditación de la empresa en el portal y se notifica a la misma</a:t>
            </a:r>
            <a:endParaRPr lang="es-ES" sz="1000" dirty="0"/>
          </a:p>
        </p:txBody>
      </p:sp>
      <p:cxnSp>
        <p:nvCxnSpPr>
          <p:cNvPr id="112" name="91 Conector angular"/>
          <p:cNvCxnSpPr>
            <a:stCxn id="96" idx="3"/>
            <a:endCxn id="111" idx="1"/>
          </p:cNvCxnSpPr>
          <p:nvPr/>
        </p:nvCxnSpPr>
        <p:spPr>
          <a:xfrm flipV="1">
            <a:off x="3707904" y="6082663"/>
            <a:ext cx="288032" cy="10633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91 Conector angular"/>
          <p:cNvCxnSpPr>
            <a:stCxn id="111" idx="3"/>
            <a:endCxn id="119" idx="1"/>
          </p:cNvCxnSpPr>
          <p:nvPr/>
        </p:nvCxnSpPr>
        <p:spPr>
          <a:xfrm>
            <a:off x="5508104" y="6082663"/>
            <a:ext cx="221811" cy="2423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118 CuadroTexto"/>
          <p:cNvSpPr txBox="1"/>
          <p:nvPr/>
        </p:nvSpPr>
        <p:spPr>
          <a:xfrm>
            <a:off x="5729915" y="5509022"/>
            <a:ext cx="1512168" cy="11521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lvl="0" algn="ctr" hangingPunct="0"/>
            <a:r>
              <a:rPr lang="es-MX" sz="1000" dirty="0" smtClean="0"/>
              <a:t>Se envía documento que acredita la certificación otorgada por el FIT a la empresa de TI</a:t>
            </a:r>
            <a:endParaRPr lang="es-ES" sz="1000" dirty="0"/>
          </a:p>
        </p:txBody>
      </p:sp>
      <p:cxnSp>
        <p:nvCxnSpPr>
          <p:cNvPr id="130" name="91 Conector angular"/>
          <p:cNvCxnSpPr>
            <a:stCxn id="119" idx="3"/>
          </p:cNvCxnSpPr>
          <p:nvPr/>
        </p:nvCxnSpPr>
        <p:spPr>
          <a:xfrm>
            <a:off x="7242083" y="6085086"/>
            <a:ext cx="210237" cy="821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" name="132 CuadroTexto"/>
          <p:cNvSpPr txBox="1"/>
          <p:nvPr/>
        </p:nvSpPr>
        <p:spPr>
          <a:xfrm>
            <a:off x="4788024" y="2348880"/>
            <a:ext cx="4320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No</a:t>
            </a:r>
            <a:endParaRPr lang="es-MX" sz="1200" dirty="0"/>
          </a:p>
        </p:txBody>
      </p:sp>
      <p:sp>
        <p:nvSpPr>
          <p:cNvPr id="134" name="133 CuadroTexto"/>
          <p:cNvSpPr txBox="1"/>
          <p:nvPr/>
        </p:nvSpPr>
        <p:spPr>
          <a:xfrm>
            <a:off x="1259632" y="4941168"/>
            <a:ext cx="4320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 smtClean="0"/>
              <a:t>Si</a:t>
            </a:r>
            <a:endParaRPr lang="es-MX" sz="1200" b="1" dirty="0"/>
          </a:p>
        </p:txBody>
      </p:sp>
      <p:sp>
        <p:nvSpPr>
          <p:cNvPr id="135" name="134 CuadroTexto"/>
          <p:cNvSpPr txBox="1"/>
          <p:nvPr/>
        </p:nvSpPr>
        <p:spPr>
          <a:xfrm>
            <a:off x="7452320" y="5949280"/>
            <a:ext cx="432047" cy="21602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s-MX" sz="1000" dirty="0" smtClean="0"/>
              <a:t>FIN</a:t>
            </a:r>
            <a:endParaRPr lang="es-ES" sz="1000" dirty="0"/>
          </a:p>
        </p:txBody>
      </p:sp>
      <p:sp>
        <p:nvSpPr>
          <p:cNvPr id="136" name="135 Conector fuera de página"/>
          <p:cNvSpPr/>
          <p:nvPr/>
        </p:nvSpPr>
        <p:spPr>
          <a:xfrm>
            <a:off x="7903211" y="2901194"/>
            <a:ext cx="323528" cy="288032"/>
          </a:xfrm>
          <a:prstGeom prst="flowChartOffpageConnector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600" dirty="0" smtClean="0">
                <a:solidFill>
                  <a:srgbClr val="FF0000"/>
                </a:solidFill>
              </a:rPr>
              <a:t>C</a:t>
            </a:r>
          </a:p>
        </p:txBody>
      </p:sp>
      <p:cxnSp>
        <p:nvCxnSpPr>
          <p:cNvPr id="137" name="136 Conector angular"/>
          <p:cNvCxnSpPr>
            <a:stCxn id="136" idx="0"/>
            <a:endCxn id="47" idx="2"/>
          </p:cNvCxnSpPr>
          <p:nvPr/>
        </p:nvCxnSpPr>
        <p:spPr>
          <a:xfrm rot="16200000" flipV="1">
            <a:off x="7896537" y="2732755"/>
            <a:ext cx="336290" cy="587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47 CuadroTexto"/>
          <p:cNvSpPr txBox="1"/>
          <p:nvPr/>
        </p:nvSpPr>
        <p:spPr>
          <a:xfrm>
            <a:off x="2123728" y="1124744"/>
            <a:ext cx="1296143" cy="224408"/>
          </a:xfrm>
          <a:prstGeom prst="rect">
            <a:avLst/>
          </a:prstGeo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s-MX" sz="1000" dirty="0" smtClean="0"/>
              <a:t>Empresa de TI</a:t>
            </a:r>
            <a:endParaRPr lang="es-ES" sz="1000" dirty="0"/>
          </a:p>
        </p:txBody>
      </p:sp>
      <p:sp>
        <p:nvSpPr>
          <p:cNvPr id="50" name="49 CuadroTexto"/>
          <p:cNvSpPr txBox="1"/>
          <p:nvPr/>
        </p:nvSpPr>
        <p:spPr>
          <a:xfrm>
            <a:off x="395536" y="1125502"/>
            <a:ext cx="1296143" cy="224408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s-MX" sz="1000" dirty="0" smtClean="0"/>
              <a:t>FIT</a:t>
            </a:r>
            <a:endParaRPr lang="es-ES" sz="1000" dirty="0"/>
          </a:p>
        </p:txBody>
      </p:sp>
      <p:sp>
        <p:nvSpPr>
          <p:cNvPr id="51" name="50 CuadroTexto"/>
          <p:cNvSpPr txBox="1"/>
          <p:nvPr/>
        </p:nvSpPr>
        <p:spPr>
          <a:xfrm>
            <a:off x="5724128" y="1124744"/>
            <a:ext cx="1296143" cy="224408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s-MX" sz="1000" dirty="0" smtClean="0"/>
              <a:t>FIT</a:t>
            </a:r>
            <a:endParaRPr lang="es-ES" sz="1000" dirty="0"/>
          </a:p>
        </p:txBody>
      </p:sp>
      <p:sp>
        <p:nvSpPr>
          <p:cNvPr id="52" name="51 CuadroTexto"/>
          <p:cNvSpPr txBox="1"/>
          <p:nvPr/>
        </p:nvSpPr>
        <p:spPr>
          <a:xfrm>
            <a:off x="7380312" y="1124744"/>
            <a:ext cx="1296143" cy="224408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s-MX" sz="1000" dirty="0" smtClean="0"/>
              <a:t>FIT</a:t>
            </a:r>
            <a:endParaRPr lang="es-ES" sz="1000" dirty="0"/>
          </a:p>
        </p:txBody>
      </p:sp>
      <p:sp>
        <p:nvSpPr>
          <p:cNvPr id="54" name="53 CuadroTexto"/>
          <p:cNvSpPr txBox="1"/>
          <p:nvPr/>
        </p:nvSpPr>
        <p:spPr>
          <a:xfrm>
            <a:off x="7415937" y="3680649"/>
            <a:ext cx="1296143" cy="224408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s-MX" sz="1000" dirty="0" smtClean="0"/>
              <a:t>FIT</a:t>
            </a:r>
            <a:endParaRPr lang="es-ES" sz="1000" dirty="0"/>
          </a:p>
        </p:txBody>
      </p:sp>
      <p:sp>
        <p:nvSpPr>
          <p:cNvPr id="55" name="54 CuadroTexto"/>
          <p:cNvSpPr txBox="1"/>
          <p:nvPr/>
        </p:nvSpPr>
        <p:spPr>
          <a:xfrm>
            <a:off x="5687745" y="3680649"/>
            <a:ext cx="1296143" cy="224408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s-MX" sz="1000" dirty="0" smtClean="0"/>
              <a:t>FIT</a:t>
            </a:r>
            <a:endParaRPr lang="es-ES" sz="1000" dirty="0"/>
          </a:p>
        </p:txBody>
      </p:sp>
      <p:sp>
        <p:nvSpPr>
          <p:cNvPr id="56" name="55 CuadroTexto"/>
          <p:cNvSpPr txBox="1"/>
          <p:nvPr/>
        </p:nvSpPr>
        <p:spPr>
          <a:xfrm>
            <a:off x="4067944" y="3681407"/>
            <a:ext cx="1296143" cy="224408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s-MX" sz="1000" dirty="0" smtClean="0"/>
              <a:t>FIT</a:t>
            </a:r>
            <a:endParaRPr lang="es-ES" sz="1000" dirty="0"/>
          </a:p>
        </p:txBody>
      </p:sp>
      <p:sp>
        <p:nvSpPr>
          <p:cNvPr id="57" name="56 CuadroTexto"/>
          <p:cNvSpPr txBox="1"/>
          <p:nvPr/>
        </p:nvSpPr>
        <p:spPr>
          <a:xfrm>
            <a:off x="2339752" y="3681407"/>
            <a:ext cx="1296143" cy="224408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s-MX" sz="1000" dirty="0" smtClean="0"/>
              <a:t>FIT</a:t>
            </a:r>
            <a:endParaRPr lang="es-ES" sz="1000" dirty="0"/>
          </a:p>
        </p:txBody>
      </p:sp>
      <p:sp>
        <p:nvSpPr>
          <p:cNvPr id="62" name="61 CuadroTexto"/>
          <p:cNvSpPr txBox="1"/>
          <p:nvPr/>
        </p:nvSpPr>
        <p:spPr>
          <a:xfrm>
            <a:off x="2291494" y="5241075"/>
            <a:ext cx="1296143" cy="224408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s-MX" sz="1000" dirty="0" smtClean="0"/>
              <a:t>FIT</a:t>
            </a:r>
            <a:endParaRPr lang="es-ES" sz="1000" dirty="0"/>
          </a:p>
        </p:txBody>
      </p:sp>
      <p:sp>
        <p:nvSpPr>
          <p:cNvPr id="63" name="62 CuadroTexto"/>
          <p:cNvSpPr txBox="1"/>
          <p:nvPr/>
        </p:nvSpPr>
        <p:spPr>
          <a:xfrm>
            <a:off x="4103569" y="5241075"/>
            <a:ext cx="1296143" cy="224408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s-MX" sz="1000" dirty="0" smtClean="0"/>
              <a:t>FIT</a:t>
            </a:r>
            <a:endParaRPr lang="es-ES" sz="1000" dirty="0"/>
          </a:p>
        </p:txBody>
      </p:sp>
      <p:sp>
        <p:nvSpPr>
          <p:cNvPr id="73" name="72 CuadroTexto"/>
          <p:cNvSpPr txBox="1"/>
          <p:nvPr/>
        </p:nvSpPr>
        <p:spPr>
          <a:xfrm>
            <a:off x="5868144" y="5229200"/>
            <a:ext cx="1296143" cy="224408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s-MX" sz="1000" dirty="0" smtClean="0"/>
              <a:t>FIT</a:t>
            </a:r>
            <a:endParaRPr lang="es-ES" sz="1000" dirty="0"/>
          </a:p>
        </p:txBody>
      </p:sp>
      <p:sp>
        <p:nvSpPr>
          <p:cNvPr id="74" name="73 Conector fuera de página"/>
          <p:cNvSpPr/>
          <p:nvPr/>
        </p:nvSpPr>
        <p:spPr>
          <a:xfrm>
            <a:off x="899592" y="2852936"/>
            <a:ext cx="323528" cy="288032"/>
          </a:xfrm>
          <a:prstGeom prst="flowChartOffpageConnector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600" dirty="0" smtClean="0">
                <a:solidFill>
                  <a:srgbClr val="FF0000"/>
                </a:solidFill>
              </a:rPr>
              <a:t>A</a:t>
            </a:r>
          </a:p>
        </p:txBody>
      </p:sp>
      <p:cxnSp>
        <p:nvCxnSpPr>
          <p:cNvPr id="75" name="74 Conector angular"/>
          <p:cNvCxnSpPr>
            <a:stCxn id="74" idx="0"/>
            <a:endCxn id="21" idx="2"/>
          </p:cNvCxnSpPr>
          <p:nvPr/>
        </p:nvCxnSpPr>
        <p:spPr>
          <a:xfrm rot="16200000" flipV="1">
            <a:off x="914972" y="2706552"/>
            <a:ext cx="287274" cy="5494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323528" y="44624"/>
            <a:ext cx="8568952" cy="28803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400" b="1" dirty="0" smtClean="0"/>
              <a:t>Etapa de evaluación y acreditación</a:t>
            </a:r>
            <a:endParaRPr lang="es-MX" sz="1400" b="1" dirty="0"/>
          </a:p>
        </p:txBody>
      </p:sp>
      <p:sp>
        <p:nvSpPr>
          <p:cNvPr id="59" name="58 Rectángulo"/>
          <p:cNvSpPr/>
          <p:nvPr/>
        </p:nvSpPr>
        <p:spPr>
          <a:xfrm>
            <a:off x="347278" y="476672"/>
            <a:ext cx="8401186" cy="288032"/>
          </a:xfrm>
          <a:prstGeom prst="rect">
            <a:avLst/>
          </a:prstGeom>
          <a:solidFill>
            <a:schemeClr val="accent1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400" b="1" dirty="0" smtClean="0"/>
              <a:t>Acreditación </a:t>
            </a:r>
            <a:endParaRPr lang="es-MX" sz="1400" b="1" dirty="0"/>
          </a:p>
        </p:txBody>
      </p:sp>
      <p:sp>
        <p:nvSpPr>
          <p:cNvPr id="60" name="59 CuadroTexto"/>
          <p:cNvSpPr txBox="1"/>
          <p:nvPr/>
        </p:nvSpPr>
        <p:spPr>
          <a:xfrm>
            <a:off x="2042089" y="1077789"/>
            <a:ext cx="1512168" cy="11521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lvl="0" algn="ctr" hangingPunct="0"/>
            <a:r>
              <a:rPr lang="es-MX" sz="1000" dirty="0" smtClean="0"/>
              <a:t>Se notifica a la empresa de TI la razón por la que se condiciona la acreditación y se le solicita que atienda las observaciones</a:t>
            </a:r>
            <a:endParaRPr lang="es-ES" sz="1000" dirty="0"/>
          </a:p>
        </p:txBody>
      </p:sp>
      <p:cxnSp>
        <p:nvCxnSpPr>
          <p:cNvPr id="69" name="68 Conector angular"/>
          <p:cNvCxnSpPr>
            <a:stCxn id="41" idx="3"/>
            <a:endCxn id="60" idx="1"/>
          </p:cNvCxnSpPr>
          <p:nvPr/>
        </p:nvCxnSpPr>
        <p:spPr>
          <a:xfrm>
            <a:off x="1875805" y="1650655"/>
            <a:ext cx="166284" cy="319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78 Conector fuera de página"/>
          <p:cNvSpPr/>
          <p:nvPr/>
        </p:nvSpPr>
        <p:spPr>
          <a:xfrm>
            <a:off x="3597" y="980728"/>
            <a:ext cx="260024" cy="288032"/>
          </a:xfrm>
          <a:prstGeom prst="flowChartOffpageConnector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600" dirty="0" smtClean="0">
                <a:solidFill>
                  <a:srgbClr val="FF0000"/>
                </a:solidFill>
              </a:rPr>
              <a:t>B</a:t>
            </a:r>
          </a:p>
        </p:txBody>
      </p:sp>
      <p:cxnSp>
        <p:nvCxnSpPr>
          <p:cNvPr id="80" name="79 Conector angular"/>
          <p:cNvCxnSpPr>
            <a:stCxn id="79" idx="2"/>
            <a:endCxn id="41" idx="1"/>
          </p:cNvCxnSpPr>
          <p:nvPr/>
        </p:nvCxnSpPr>
        <p:spPr>
          <a:xfrm rot="16200000" flipH="1">
            <a:off x="20051" y="1382318"/>
            <a:ext cx="381895" cy="154778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95 CuadroTexto"/>
          <p:cNvSpPr txBox="1"/>
          <p:nvPr/>
        </p:nvSpPr>
        <p:spPr>
          <a:xfrm>
            <a:off x="348036" y="2639457"/>
            <a:ext cx="1512168" cy="11521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lvl="0" algn="ctr" hangingPunct="0"/>
            <a:r>
              <a:rPr lang="es-MX" sz="1000" dirty="0" smtClean="0"/>
              <a:t>Notifica a la empresa de TI las causas de rechazo del otorgamiento de la acreditación y registra estadística</a:t>
            </a:r>
            <a:endParaRPr lang="es-ES" sz="1000" dirty="0"/>
          </a:p>
        </p:txBody>
      </p:sp>
      <p:cxnSp>
        <p:nvCxnSpPr>
          <p:cNvPr id="112" name="91 Conector angular"/>
          <p:cNvCxnSpPr>
            <a:stCxn id="52" idx="2"/>
            <a:endCxn id="94" idx="0"/>
          </p:cNvCxnSpPr>
          <p:nvPr/>
        </p:nvCxnSpPr>
        <p:spPr>
          <a:xfrm rot="16200000" flipH="1">
            <a:off x="880169" y="5318167"/>
            <a:ext cx="446281" cy="2379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40 Decisión"/>
          <p:cNvSpPr/>
          <p:nvPr/>
        </p:nvSpPr>
        <p:spPr>
          <a:xfrm>
            <a:off x="288387" y="1182603"/>
            <a:ext cx="1587418" cy="936104"/>
          </a:xfrm>
          <a:prstGeom prst="flowChartDecision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900" dirty="0" smtClean="0">
                <a:solidFill>
                  <a:schemeClr val="tx1"/>
                </a:solidFill>
              </a:rPr>
              <a:t>¿Se condiciona la acreditación?</a:t>
            </a:r>
            <a:endParaRPr lang="es-ES" sz="900" dirty="0">
              <a:solidFill>
                <a:schemeClr val="tx1"/>
              </a:solidFill>
            </a:endParaRPr>
          </a:p>
        </p:txBody>
      </p:sp>
      <p:sp>
        <p:nvSpPr>
          <p:cNvPr id="42" name="41 CuadroTexto"/>
          <p:cNvSpPr txBox="1"/>
          <p:nvPr/>
        </p:nvSpPr>
        <p:spPr>
          <a:xfrm>
            <a:off x="1619672" y="1196752"/>
            <a:ext cx="4320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 smtClean="0"/>
              <a:t>Si</a:t>
            </a:r>
            <a:endParaRPr lang="es-MX" sz="1200" b="1" dirty="0"/>
          </a:p>
        </p:txBody>
      </p:sp>
      <p:sp>
        <p:nvSpPr>
          <p:cNvPr id="44" name="43 CuadroTexto"/>
          <p:cNvSpPr txBox="1"/>
          <p:nvPr/>
        </p:nvSpPr>
        <p:spPr>
          <a:xfrm>
            <a:off x="1331640" y="1988840"/>
            <a:ext cx="4320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No</a:t>
            </a:r>
            <a:endParaRPr lang="es-MX" sz="1200" dirty="0"/>
          </a:p>
        </p:txBody>
      </p:sp>
      <p:cxnSp>
        <p:nvCxnSpPr>
          <p:cNvPr id="56" name="55 Conector angular"/>
          <p:cNvCxnSpPr>
            <a:stCxn id="41" idx="2"/>
          </p:cNvCxnSpPr>
          <p:nvPr/>
        </p:nvCxnSpPr>
        <p:spPr>
          <a:xfrm rot="16200000" flipH="1">
            <a:off x="856483" y="2344320"/>
            <a:ext cx="473250" cy="22024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66 Decisión"/>
          <p:cNvSpPr/>
          <p:nvPr/>
        </p:nvSpPr>
        <p:spPr>
          <a:xfrm>
            <a:off x="5498473" y="1123502"/>
            <a:ext cx="1521799" cy="1069487"/>
          </a:xfrm>
          <a:prstGeom prst="flowChartDecision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900" dirty="0" smtClean="0">
                <a:solidFill>
                  <a:schemeClr val="tx1"/>
                </a:solidFill>
              </a:rPr>
              <a:t>¿Se atiende a la notificación?</a:t>
            </a:r>
            <a:endParaRPr lang="es-ES" sz="900" dirty="0">
              <a:solidFill>
                <a:schemeClr val="tx1"/>
              </a:solidFill>
            </a:endParaRPr>
          </a:p>
        </p:txBody>
      </p:sp>
      <p:sp>
        <p:nvSpPr>
          <p:cNvPr id="70" name="69 CuadroTexto"/>
          <p:cNvSpPr txBox="1"/>
          <p:nvPr/>
        </p:nvSpPr>
        <p:spPr>
          <a:xfrm>
            <a:off x="3770281" y="1080212"/>
            <a:ext cx="1512168" cy="11521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lvl="0" algn="ctr" hangingPunct="0"/>
            <a:r>
              <a:rPr lang="es-MX" sz="1000" dirty="0" smtClean="0"/>
              <a:t>La empresa de TI recibe notificación y plazos para solventar observaciones  </a:t>
            </a:r>
            <a:endParaRPr lang="es-ES" sz="1000" dirty="0"/>
          </a:p>
        </p:txBody>
      </p:sp>
      <p:cxnSp>
        <p:nvCxnSpPr>
          <p:cNvPr id="72" name="71 Conector angular"/>
          <p:cNvCxnSpPr>
            <a:stCxn id="60" idx="3"/>
            <a:endCxn id="70" idx="1"/>
          </p:cNvCxnSpPr>
          <p:nvPr/>
        </p:nvCxnSpPr>
        <p:spPr>
          <a:xfrm>
            <a:off x="3554257" y="1653853"/>
            <a:ext cx="216024" cy="2423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74 Conector angular"/>
          <p:cNvCxnSpPr>
            <a:stCxn id="70" idx="3"/>
            <a:endCxn id="67" idx="1"/>
          </p:cNvCxnSpPr>
          <p:nvPr/>
        </p:nvCxnSpPr>
        <p:spPr>
          <a:xfrm>
            <a:off x="5282449" y="1656276"/>
            <a:ext cx="216024" cy="197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93 CuadroTexto"/>
          <p:cNvSpPr txBox="1"/>
          <p:nvPr/>
        </p:nvSpPr>
        <p:spPr>
          <a:xfrm>
            <a:off x="384419" y="5542498"/>
            <a:ext cx="1440160" cy="10801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s-MX" sz="1000" dirty="0" smtClean="0"/>
              <a:t>La empresa de TI notifica al FIT sobre su decisión de no continuar con el proceso </a:t>
            </a:r>
            <a:endParaRPr lang="es-ES" sz="1000" dirty="0"/>
          </a:p>
        </p:txBody>
      </p:sp>
      <p:sp>
        <p:nvSpPr>
          <p:cNvPr id="103" name="102 Conector"/>
          <p:cNvSpPr/>
          <p:nvPr/>
        </p:nvSpPr>
        <p:spPr>
          <a:xfrm>
            <a:off x="7236296" y="1556792"/>
            <a:ext cx="288032" cy="288032"/>
          </a:xfrm>
          <a:prstGeom prst="flowChartConnector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>
                <a:solidFill>
                  <a:schemeClr val="tx1"/>
                </a:solidFill>
              </a:rPr>
              <a:t>1</a:t>
            </a:r>
            <a:endParaRPr lang="es-ES" dirty="0">
              <a:solidFill>
                <a:schemeClr val="tx1"/>
              </a:solidFill>
            </a:endParaRPr>
          </a:p>
        </p:txBody>
      </p:sp>
      <p:sp>
        <p:nvSpPr>
          <p:cNvPr id="105" name="104 Conector"/>
          <p:cNvSpPr/>
          <p:nvPr/>
        </p:nvSpPr>
        <p:spPr>
          <a:xfrm>
            <a:off x="1403648" y="3872081"/>
            <a:ext cx="288032" cy="288032"/>
          </a:xfrm>
          <a:prstGeom prst="flowChartConnector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>
                <a:solidFill>
                  <a:schemeClr val="tx1"/>
                </a:solidFill>
              </a:rPr>
              <a:t>1</a:t>
            </a:r>
            <a:endParaRPr lang="es-ES" dirty="0">
              <a:solidFill>
                <a:schemeClr val="tx1"/>
              </a:solidFill>
            </a:endParaRPr>
          </a:p>
        </p:txBody>
      </p:sp>
      <p:cxnSp>
        <p:nvCxnSpPr>
          <p:cNvPr id="110" name="99 Conector angular"/>
          <p:cNvCxnSpPr>
            <a:stCxn id="67" idx="3"/>
          </p:cNvCxnSpPr>
          <p:nvPr/>
        </p:nvCxnSpPr>
        <p:spPr>
          <a:xfrm flipV="1">
            <a:off x="7020272" y="1656276"/>
            <a:ext cx="216024" cy="197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121 CuadroTexto"/>
          <p:cNvSpPr txBox="1"/>
          <p:nvPr/>
        </p:nvSpPr>
        <p:spPr>
          <a:xfrm>
            <a:off x="5868144" y="2132856"/>
            <a:ext cx="4320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 smtClean="0"/>
              <a:t>Si</a:t>
            </a:r>
            <a:endParaRPr lang="es-MX" sz="1200" b="1" dirty="0"/>
          </a:p>
        </p:txBody>
      </p:sp>
      <p:sp>
        <p:nvSpPr>
          <p:cNvPr id="123" name="122 CuadroTexto"/>
          <p:cNvSpPr txBox="1"/>
          <p:nvPr/>
        </p:nvSpPr>
        <p:spPr>
          <a:xfrm>
            <a:off x="6804248" y="1268760"/>
            <a:ext cx="4320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No</a:t>
            </a:r>
            <a:endParaRPr lang="es-MX" sz="1200" dirty="0"/>
          </a:p>
        </p:txBody>
      </p:sp>
      <p:cxnSp>
        <p:nvCxnSpPr>
          <p:cNvPr id="131" name="99 Conector angular"/>
          <p:cNvCxnSpPr>
            <a:stCxn id="67" idx="2"/>
            <a:endCxn id="134" idx="0"/>
          </p:cNvCxnSpPr>
          <p:nvPr/>
        </p:nvCxnSpPr>
        <p:spPr>
          <a:xfrm rot="16200000" flipH="1">
            <a:off x="6114574" y="2337787"/>
            <a:ext cx="299907" cy="10309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133 Conector fuera de página"/>
          <p:cNvSpPr/>
          <p:nvPr/>
        </p:nvSpPr>
        <p:spPr>
          <a:xfrm>
            <a:off x="6107918" y="2492896"/>
            <a:ext cx="323528" cy="288032"/>
          </a:xfrm>
          <a:prstGeom prst="flowChartOffpageConnector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600" dirty="0" smtClean="0">
                <a:solidFill>
                  <a:srgbClr val="FF0000"/>
                </a:solidFill>
              </a:rPr>
              <a:t>C</a:t>
            </a:r>
          </a:p>
        </p:txBody>
      </p:sp>
      <p:cxnSp>
        <p:nvCxnSpPr>
          <p:cNvPr id="141" name="99 Conector angular"/>
          <p:cNvCxnSpPr>
            <a:stCxn id="105" idx="2"/>
            <a:endCxn id="52" idx="0"/>
          </p:cNvCxnSpPr>
          <p:nvPr/>
        </p:nvCxnSpPr>
        <p:spPr>
          <a:xfrm rot="10800000" flipV="1">
            <a:off x="1102120" y="4016097"/>
            <a:ext cx="301528" cy="144016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51 Decisión"/>
          <p:cNvSpPr/>
          <p:nvPr/>
        </p:nvSpPr>
        <p:spPr>
          <a:xfrm>
            <a:off x="308411" y="4160113"/>
            <a:ext cx="1587418" cy="936104"/>
          </a:xfrm>
          <a:prstGeom prst="flowChartDecision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900" dirty="0" smtClean="0">
                <a:solidFill>
                  <a:schemeClr val="tx1"/>
                </a:solidFill>
              </a:rPr>
              <a:t>¿la empresa quiere continuar con el proceso?</a:t>
            </a:r>
            <a:endParaRPr lang="es-ES" sz="900" dirty="0">
              <a:solidFill>
                <a:schemeClr val="tx1"/>
              </a:solidFill>
            </a:endParaRPr>
          </a:p>
        </p:txBody>
      </p:sp>
      <p:sp>
        <p:nvSpPr>
          <p:cNvPr id="68" name="67 CuadroTexto"/>
          <p:cNvSpPr txBox="1"/>
          <p:nvPr/>
        </p:nvSpPr>
        <p:spPr>
          <a:xfrm>
            <a:off x="539552" y="4941168"/>
            <a:ext cx="4320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No</a:t>
            </a:r>
            <a:endParaRPr lang="es-MX" sz="1200" dirty="0"/>
          </a:p>
        </p:txBody>
      </p:sp>
      <p:sp>
        <p:nvSpPr>
          <p:cNvPr id="73" name="72 CuadroTexto"/>
          <p:cNvSpPr txBox="1"/>
          <p:nvPr/>
        </p:nvSpPr>
        <p:spPr>
          <a:xfrm>
            <a:off x="2411760" y="4113371"/>
            <a:ext cx="1512168" cy="103118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lvl="0" algn="ctr" hangingPunct="0"/>
            <a:r>
              <a:rPr lang="es-MX" sz="1000" dirty="0" smtClean="0"/>
              <a:t>La empresa de TI  notifica al FIT su interés  por continuar con el proceso</a:t>
            </a:r>
            <a:endParaRPr lang="es-ES" sz="1000" dirty="0"/>
          </a:p>
        </p:txBody>
      </p:sp>
      <p:cxnSp>
        <p:nvCxnSpPr>
          <p:cNvPr id="74" name="73 Conector angular"/>
          <p:cNvCxnSpPr>
            <a:stCxn id="96" idx="2"/>
            <a:endCxn id="52" idx="0"/>
          </p:cNvCxnSpPr>
          <p:nvPr/>
        </p:nvCxnSpPr>
        <p:spPr>
          <a:xfrm rot="5400000">
            <a:off x="918856" y="3974849"/>
            <a:ext cx="368528" cy="200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77 CuadroTexto"/>
          <p:cNvSpPr txBox="1"/>
          <p:nvPr/>
        </p:nvSpPr>
        <p:spPr>
          <a:xfrm>
            <a:off x="1979712" y="4232121"/>
            <a:ext cx="4320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 smtClean="0"/>
              <a:t>Si</a:t>
            </a:r>
            <a:endParaRPr lang="es-MX" sz="1200" b="1" dirty="0"/>
          </a:p>
        </p:txBody>
      </p:sp>
      <p:cxnSp>
        <p:nvCxnSpPr>
          <p:cNvPr id="81" name="91 Conector angular"/>
          <p:cNvCxnSpPr>
            <a:stCxn id="52" idx="3"/>
            <a:endCxn id="73" idx="1"/>
          </p:cNvCxnSpPr>
          <p:nvPr/>
        </p:nvCxnSpPr>
        <p:spPr>
          <a:xfrm>
            <a:off x="1895829" y="4628165"/>
            <a:ext cx="515931" cy="80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85 CuadroTexto"/>
          <p:cNvSpPr txBox="1"/>
          <p:nvPr/>
        </p:nvSpPr>
        <p:spPr>
          <a:xfrm>
            <a:off x="2123728" y="788454"/>
            <a:ext cx="1296143" cy="224408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s-MX" sz="1000" dirty="0" smtClean="0"/>
              <a:t>FIT</a:t>
            </a:r>
            <a:endParaRPr lang="es-ES" sz="1000" dirty="0"/>
          </a:p>
        </p:txBody>
      </p:sp>
      <p:sp>
        <p:nvSpPr>
          <p:cNvPr id="88" name="87 CuadroTexto"/>
          <p:cNvSpPr txBox="1"/>
          <p:nvPr/>
        </p:nvSpPr>
        <p:spPr>
          <a:xfrm>
            <a:off x="3851920" y="812204"/>
            <a:ext cx="1296143" cy="224408"/>
          </a:xfrm>
          <a:prstGeom prst="rect">
            <a:avLst/>
          </a:prstGeo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s-MX" sz="1000" dirty="0" smtClean="0"/>
              <a:t>Empresa de TI</a:t>
            </a:r>
            <a:endParaRPr lang="es-ES" sz="1000" dirty="0"/>
          </a:p>
        </p:txBody>
      </p:sp>
      <p:sp>
        <p:nvSpPr>
          <p:cNvPr id="89" name="88 Conector fuera de página"/>
          <p:cNvSpPr/>
          <p:nvPr/>
        </p:nvSpPr>
        <p:spPr>
          <a:xfrm>
            <a:off x="8100392" y="4941168"/>
            <a:ext cx="323528" cy="288032"/>
          </a:xfrm>
          <a:prstGeom prst="flowChartOffpageConnector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600" dirty="0" smtClean="0">
                <a:solidFill>
                  <a:srgbClr val="FF0000"/>
                </a:solidFill>
              </a:rPr>
              <a:t>C</a:t>
            </a:r>
          </a:p>
        </p:txBody>
      </p:sp>
      <p:cxnSp>
        <p:nvCxnSpPr>
          <p:cNvPr id="90" name="99 Conector angular"/>
          <p:cNvCxnSpPr>
            <a:stCxn id="48" idx="3"/>
            <a:endCxn id="89" idx="0"/>
          </p:cNvCxnSpPr>
          <p:nvPr/>
        </p:nvCxnSpPr>
        <p:spPr>
          <a:xfrm>
            <a:off x="7257334" y="4629723"/>
            <a:ext cx="1004822" cy="311445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96 CuadroTexto"/>
          <p:cNvSpPr txBox="1"/>
          <p:nvPr/>
        </p:nvSpPr>
        <p:spPr>
          <a:xfrm>
            <a:off x="467544" y="2325130"/>
            <a:ext cx="1296143" cy="224408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s-MX" sz="1000" dirty="0" smtClean="0"/>
              <a:t>FIT</a:t>
            </a:r>
            <a:endParaRPr lang="es-ES" sz="1000" dirty="0"/>
          </a:p>
        </p:txBody>
      </p:sp>
      <p:sp>
        <p:nvSpPr>
          <p:cNvPr id="111" name="110 CuadroTexto"/>
          <p:cNvSpPr txBox="1"/>
          <p:nvPr/>
        </p:nvSpPr>
        <p:spPr>
          <a:xfrm>
            <a:off x="2543901" y="3823823"/>
            <a:ext cx="1296143" cy="224408"/>
          </a:xfrm>
          <a:prstGeom prst="rect">
            <a:avLst/>
          </a:prstGeo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s-MX" sz="1000" dirty="0" smtClean="0"/>
              <a:t>Empresa de TI</a:t>
            </a:r>
            <a:endParaRPr lang="es-ES" sz="1000" dirty="0"/>
          </a:p>
        </p:txBody>
      </p:sp>
      <p:sp>
        <p:nvSpPr>
          <p:cNvPr id="55" name="54 CuadroTexto"/>
          <p:cNvSpPr txBox="1"/>
          <p:nvPr/>
        </p:nvSpPr>
        <p:spPr>
          <a:xfrm>
            <a:off x="4139952" y="6309320"/>
            <a:ext cx="432047" cy="21602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s-MX" sz="1000" dirty="0" smtClean="0"/>
              <a:t>FIN</a:t>
            </a:r>
            <a:endParaRPr lang="es-ES" sz="1000" dirty="0"/>
          </a:p>
        </p:txBody>
      </p:sp>
      <p:sp>
        <p:nvSpPr>
          <p:cNvPr id="49" name="48 CuadroTexto"/>
          <p:cNvSpPr txBox="1"/>
          <p:nvPr/>
        </p:nvSpPr>
        <p:spPr>
          <a:xfrm>
            <a:off x="2195736" y="5541740"/>
            <a:ext cx="1440160" cy="10801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s-MX" sz="1000" dirty="0" smtClean="0"/>
              <a:t>Se registran resultados </a:t>
            </a:r>
            <a:endParaRPr lang="es-ES" sz="1000" dirty="0"/>
          </a:p>
        </p:txBody>
      </p:sp>
      <p:cxnSp>
        <p:nvCxnSpPr>
          <p:cNvPr id="51" name="91 Conector angular"/>
          <p:cNvCxnSpPr>
            <a:stCxn id="94" idx="3"/>
            <a:endCxn id="49" idx="1"/>
          </p:cNvCxnSpPr>
          <p:nvPr/>
        </p:nvCxnSpPr>
        <p:spPr>
          <a:xfrm flipV="1">
            <a:off x="1824579" y="6081800"/>
            <a:ext cx="371157" cy="75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91 Conector angular"/>
          <p:cNvCxnSpPr>
            <a:stCxn id="49" idx="3"/>
            <a:endCxn id="55" idx="0"/>
          </p:cNvCxnSpPr>
          <p:nvPr/>
        </p:nvCxnSpPr>
        <p:spPr>
          <a:xfrm>
            <a:off x="3635896" y="6081800"/>
            <a:ext cx="720080" cy="227520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64 CuadroTexto"/>
          <p:cNvSpPr txBox="1"/>
          <p:nvPr/>
        </p:nvSpPr>
        <p:spPr>
          <a:xfrm>
            <a:off x="467544" y="5301208"/>
            <a:ext cx="1296143" cy="224408"/>
          </a:xfrm>
          <a:prstGeom prst="rect">
            <a:avLst/>
          </a:prstGeo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s-MX" sz="1000" dirty="0" smtClean="0"/>
              <a:t>Empresa de TI</a:t>
            </a:r>
            <a:endParaRPr lang="es-ES" sz="1000" dirty="0"/>
          </a:p>
        </p:txBody>
      </p:sp>
      <p:sp>
        <p:nvSpPr>
          <p:cNvPr id="76" name="75 CuadroTexto"/>
          <p:cNvSpPr txBox="1"/>
          <p:nvPr/>
        </p:nvSpPr>
        <p:spPr>
          <a:xfrm>
            <a:off x="2267744" y="5301208"/>
            <a:ext cx="1296143" cy="224408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s-MX" sz="1000" dirty="0" smtClean="0"/>
              <a:t>FIT</a:t>
            </a:r>
            <a:endParaRPr lang="es-ES" sz="1000" dirty="0"/>
          </a:p>
        </p:txBody>
      </p:sp>
      <p:sp>
        <p:nvSpPr>
          <p:cNvPr id="46" name="45 CuadroTexto"/>
          <p:cNvSpPr txBox="1"/>
          <p:nvPr/>
        </p:nvSpPr>
        <p:spPr>
          <a:xfrm>
            <a:off x="4134837" y="4088947"/>
            <a:ext cx="1440160" cy="10801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s-MX" sz="1000" dirty="0" smtClean="0"/>
              <a:t>Se establecen nuevos plazos para  la atención de los requerimientos</a:t>
            </a:r>
            <a:endParaRPr lang="es-ES" sz="1000" dirty="0"/>
          </a:p>
        </p:txBody>
      </p:sp>
      <p:sp>
        <p:nvSpPr>
          <p:cNvPr id="47" name="46 CuadroTexto"/>
          <p:cNvSpPr txBox="1"/>
          <p:nvPr/>
        </p:nvSpPr>
        <p:spPr>
          <a:xfrm>
            <a:off x="4206845" y="3848415"/>
            <a:ext cx="1296143" cy="224408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s-MX" sz="1000" dirty="0" smtClean="0"/>
              <a:t>FIT</a:t>
            </a:r>
            <a:endParaRPr lang="es-ES" sz="1000" dirty="0"/>
          </a:p>
        </p:txBody>
      </p:sp>
      <p:sp>
        <p:nvSpPr>
          <p:cNvPr id="48" name="47 CuadroTexto"/>
          <p:cNvSpPr txBox="1"/>
          <p:nvPr/>
        </p:nvSpPr>
        <p:spPr>
          <a:xfrm>
            <a:off x="5745166" y="4114129"/>
            <a:ext cx="1512168" cy="103118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lvl="0" algn="ctr" hangingPunct="0"/>
            <a:r>
              <a:rPr lang="es-MX" sz="1000" dirty="0" smtClean="0"/>
              <a:t>Emprende las acciones pertinentes para obtener la acreditación</a:t>
            </a:r>
            <a:endParaRPr lang="es-ES" sz="1000" dirty="0"/>
          </a:p>
        </p:txBody>
      </p:sp>
      <p:sp>
        <p:nvSpPr>
          <p:cNvPr id="50" name="49 Conector fuera de página"/>
          <p:cNvSpPr/>
          <p:nvPr/>
        </p:nvSpPr>
        <p:spPr>
          <a:xfrm>
            <a:off x="11136603" y="4593761"/>
            <a:ext cx="323528" cy="288032"/>
          </a:xfrm>
          <a:prstGeom prst="flowChartOffpageConnector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600" dirty="0" smtClean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53" name="52 CuadroTexto"/>
          <p:cNvSpPr txBox="1"/>
          <p:nvPr/>
        </p:nvSpPr>
        <p:spPr>
          <a:xfrm>
            <a:off x="5877307" y="3824581"/>
            <a:ext cx="1296143" cy="224408"/>
          </a:xfrm>
          <a:prstGeom prst="rect">
            <a:avLst/>
          </a:prstGeo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s-MX" sz="1000" dirty="0" smtClean="0"/>
              <a:t>Empresa de TI</a:t>
            </a:r>
            <a:endParaRPr lang="es-ES" sz="1000" dirty="0"/>
          </a:p>
        </p:txBody>
      </p:sp>
      <p:cxnSp>
        <p:nvCxnSpPr>
          <p:cNvPr id="54" name="99 Conector angular"/>
          <p:cNvCxnSpPr>
            <a:stCxn id="73" idx="3"/>
            <a:endCxn id="46" idx="1"/>
          </p:cNvCxnSpPr>
          <p:nvPr/>
        </p:nvCxnSpPr>
        <p:spPr>
          <a:xfrm>
            <a:off x="3923928" y="4628965"/>
            <a:ext cx="210909" cy="42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99 Conector angular"/>
          <p:cNvCxnSpPr>
            <a:stCxn id="46" idx="3"/>
            <a:endCxn id="48" idx="1"/>
          </p:cNvCxnSpPr>
          <p:nvPr/>
        </p:nvCxnSpPr>
        <p:spPr>
          <a:xfrm>
            <a:off x="5574997" y="4629007"/>
            <a:ext cx="170169" cy="716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45 Rectángulo"/>
          <p:cNvSpPr/>
          <p:nvPr/>
        </p:nvSpPr>
        <p:spPr>
          <a:xfrm>
            <a:off x="251520" y="188640"/>
            <a:ext cx="8568952" cy="28803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400" b="1" dirty="0" smtClean="0"/>
              <a:t>Vinculación con el Intermediario Financiero y Seguimiento  </a:t>
            </a:r>
            <a:endParaRPr lang="es-MX" sz="1400" b="1" dirty="0"/>
          </a:p>
        </p:txBody>
      </p:sp>
      <p:sp>
        <p:nvSpPr>
          <p:cNvPr id="93" name="92 CuadroTexto"/>
          <p:cNvSpPr txBox="1"/>
          <p:nvPr/>
        </p:nvSpPr>
        <p:spPr>
          <a:xfrm>
            <a:off x="3684376" y="1261936"/>
            <a:ext cx="1512168" cy="11521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lvl="0" algn="ctr" hangingPunct="0"/>
            <a:r>
              <a:rPr lang="es-MX" sz="1000" dirty="0" smtClean="0"/>
              <a:t>Da seguimiento a la obtención del financiamiento por parte de la empresa de TI acreditada</a:t>
            </a:r>
            <a:endParaRPr lang="es-ES" sz="1000" dirty="0"/>
          </a:p>
        </p:txBody>
      </p:sp>
      <p:sp>
        <p:nvSpPr>
          <p:cNvPr id="95" name="94 Rectángulo"/>
          <p:cNvSpPr/>
          <p:nvPr/>
        </p:nvSpPr>
        <p:spPr>
          <a:xfrm>
            <a:off x="251520" y="620688"/>
            <a:ext cx="3168352" cy="288032"/>
          </a:xfrm>
          <a:prstGeom prst="rect">
            <a:avLst/>
          </a:prstGeom>
          <a:solidFill>
            <a:schemeClr val="accent1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400" b="1" dirty="0" smtClean="0"/>
              <a:t>Vinculación</a:t>
            </a:r>
            <a:endParaRPr lang="es-MX" sz="1400" b="1" dirty="0"/>
          </a:p>
        </p:txBody>
      </p:sp>
      <p:sp>
        <p:nvSpPr>
          <p:cNvPr id="101" name="100 CuadroTexto"/>
          <p:cNvSpPr txBox="1"/>
          <p:nvPr/>
        </p:nvSpPr>
        <p:spPr>
          <a:xfrm>
            <a:off x="7380312" y="1264992"/>
            <a:ext cx="1512168" cy="11521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lvl="0" algn="ctr" hangingPunct="0"/>
            <a:r>
              <a:rPr lang="es-MX" sz="1000" dirty="0" smtClean="0"/>
              <a:t>Registra resultados en la base de datos para establecer estadísticas</a:t>
            </a:r>
            <a:endParaRPr lang="es-ES" sz="1000" dirty="0"/>
          </a:p>
        </p:txBody>
      </p:sp>
      <p:sp>
        <p:nvSpPr>
          <p:cNvPr id="102" name="101 Decisión"/>
          <p:cNvSpPr/>
          <p:nvPr/>
        </p:nvSpPr>
        <p:spPr>
          <a:xfrm>
            <a:off x="5508104" y="1372665"/>
            <a:ext cx="1512168" cy="936104"/>
          </a:xfrm>
          <a:prstGeom prst="flowChartDecision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900" dirty="0" smtClean="0">
                <a:solidFill>
                  <a:schemeClr val="tx1"/>
                </a:solidFill>
              </a:rPr>
              <a:t>¿Obtuvo crédito?</a:t>
            </a:r>
            <a:endParaRPr lang="es-ES" sz="900" dirty="0">
              <a:solidFill>
                <a:schemeClr val="tx1"/>
              </a:solidFill>
            </a:endParaRPr>
          </a:p>
        </p:txBody>
      </p:sp>
      <p:cxnSp>
        <p:nvCxnSpPr>
          <p:cNvPr id="104" name="91 Conector angular"/>
          <p:cNvCxnSpPr>
            <a:stCxn id="93" idx="3"/>
            <a:endCxn id="102" idx="1"/>
          </p:cNvCxnSpPr>
          <p:nvPr/>
        </p:nvCxnSpPr>
        <p:spPr>
          <a:xfrm>
            <a:off x="5196544" y="1838000"/>
            <a:ext cx="311560" cy="2717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91 Conector angular"/>
          <p:cNvCxnSpPr>
            <a:stCxn id="102" idx="3"/>
            <a:endCxn id="101" idx="1"/>
          </p:cNvCxnSpPr>
          <p:nvPr/>
        </p:nvCxnSpPr>
        <p:spPr>
          <a:xfrm>
            <a:off x="7020272" y="1840717"/>
            <a:ext cx="360040" cy="339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91 Conector angular"/>
          <p:cNvCxnSpPr>
            <a:stCxn id="102" idx="2"/>
            <a:endCxn id="77" idx="0"/>
          </p:cNvCxnSpPr>
          <p:nvPr/>
        </p:nvCxnSpPr>
        <p:spPr>
          <a:xfrm rot="5400000">
            <a:off x="5920097" y="2652860"/>
            <a:ext cx="688183" cy="1270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139 CuadroTexto"/>
          <p:cNvSpPr txBox="1"/>
          <p:nvPr/>
        </p:nvSpPr>
        <p:spPr>
          <a:xfrm>
            <a:off x="6291982" y="2348878"/>
            <a:ext cx="4320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No</a:t>
            </a:r>
            <a:endParaRPr lang="es-MX" sz="1200" dirty="0"/>
          </a:p>
        </p:txBody>
      </p:sp>
      <p:sp>
        <p:nvSpPr>
          <p:cNvPr id="142" name="141 CuadroTexto"/>
          <p:cNvSpPr txBox="1"/>
          <p:nvPr/>
        </p:nvSpPr>
        <p:spPr>
          <a:xfrm>
            <a:off x="6868046" y="1484782"/>
            <a:ext cx="4320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 smtClean="0"/>
              <a:t>Si</a:t>
            </a:r>
            <a:endParaRPr lang="es-MX" sz="1200" b="1" dirty="0"/>
          </a:p>
        </p:txBody>
      </p:sp>
      <p:sp>
        <p:nvSpPr>
          <p:cNvPr id="173" name="172 CuadroTexto"/>
          <p:cNvSpPr txBox="1"/>
          <p:nvPr/>
        </p:nvSpPr>
        <p:spPr>
          <a:xfrm>
            <a:off x="7925312" y="2756420"/>
            <a:ext cx="432047" cy="21602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s-MX" sz="1000" dirty="0" smtClean="0"/>
              <a:t>FIN</a:t>
            </a:r>
            <a:endParaRPr lang="es-ES" sz="1000" dirty="0"/>
          </a:p>
        </p:txBody>
      </p:sp>
      <p:cxnSp>
        <p:nvCxnSpPr>
          <p:cNvPr id="174" name="91 Conector angular"/>
          <p:cNvCxnSpPr>
            <a:stCxn id="101" idx="2"/>
            <a:endCxn id="173" idx="0"/>
          </p:cNvCxnSpPr>
          <p:nvPr/>
        </p:nvCxnSpPr>
        <p:spPr>
          <a:xfrm rot="16200000" flipH="1">
            <a:off x="7969216" y="2584300"/>
            <a:ext cx="339300" cy="494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61 CuadroTexto"/>
          <p:cNvSpPr txBox="1"/>
          <p:nvPr/>
        </p:nvSpPr>
        <p:spPr>
          <a:xfrm>
            <a:off x="251520" y="1261936"/>
            <a:ext cx="1512168" cy="11521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lvl="0" algn="ctr" hangingPunct="0"/>
            <a:r>
              <a:rPr lang="es-MX" sz="1000" dirty="0" smtClean="0"/>
              <a:t>Se solicita a los intermediaros financieros una cita para atención a las empresas de TI acreditadas </a:t>
            </a:r>
            <a:endParaRPr lang="es-ES" sz="1000" dirty="0"/>
          </a:p>
        </p:txBody>
      </p:sp>
      <p:cxnSp>
        <p:nvCxnSpPr>
          <p:cNvPr id="63" name="91 Conector angular"/>
          <p:cNvCxnSpPr>
            <a:stCxn id="62" idx="3"/>
            <a:endCxn id="64" idx="1"/>
          </p:cNvCxnSpPr>
          <p:nvPr/>
        </p:nvCxnSpPr>
        <p:spPr>
          <a:xfrm flipV="1">
            <a:off x="1763688" y="1833707"/>
            <a:ext cx="144016" cy="4293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63 CuadroTexto"/>
          <p:cNvSpPr txBox="1"/>
          <p:nvPr/>
        </p:nvSpPr>
        <p:spPr>
          <a:xfrm>
            <a:off x="1907704" y="1257643"/>
            <a:ext cx="1512168" cy="11521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lvl="0" algn="ctr" hangingPunct="0"/>
            <a:r>
              <a:rPr lang="es-MX" sz="1000" dirty="0" smtClean="0"/>
              <a:t>Agenda citas, acompaña y asesora a las empresas de TI  acreditadas durante el desarrollo de la presentación ante el intermediario financiero </a:t>
            </a:r>
            <a:endParaRPr lang="es-ES" sz="1000" dirty="0"/>
          </a:p>
        </p:txBody>
      </p:sp>
      <p:cxnSp>
        <p:nvCxnSpPr>
          <p:cNvPr id="65" name="91 Conector angular"/>
          <p:cNvCxnSpPr>
            <a:stCxn id="64" idx="3"/>
            <a:endCxn id="93" idx="1"/>
          </p:cNvCxnSpPr>
          <p:nvPr/>
        </p:nvCxnSpPr>
        <p:spPr>
          <a:xfrm>
            <a:off x="3419872" y="1833707"/>
            <a:ext cx="264504" cy="4293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76 CuadroTexto"/>
          <p:cNvSpPr txBox="1"/>
          <p:nvPr/>
        </p:nvSpPr>
        <p:spPr>
          <a:xfrm>
            <a:off x="5508104" y="2996952"/>
            <a:ext cx="1512168" cy="11521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lvl="0" algn="ctr" hangingPunct="0"/>
            <a:r>
              <a:rPr lang="es-MX" sz="1000" dirty="0" smtClean="0"/>
              <a:t>Registra incidencias</a:t>
            </a:r>
            <a:endParaRPr lang="es-ES" sz="1000" dirty="0"/>
          </a:p>
        </p:txBody>
      </p:sp>
      <p:sp>
        <p:nvSpPr>
          <p:cNvPr id="81" name="80 Rectángulo"/>
          <p:cNvSpPr/>
          <p:nvPr/>
        </p:nvSpPr>
        <p:spPr>
          <a:xfrm>
            <a:off x="3707904" y="620688"/>
            <a:ext cx="5184576" cy="288032"/>
          </a:xfrm>
          <a:prstGeom prst="rect">
            <a:avLst/>
          </a:prstGeom>
          <a:solidFill>
            <a:schemeClr val="accent1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400" b="1" dirty="0" smtClean="0"/>
              <a:t>Seguimiento</a:t>
            </a:r>
            <a:endParaRPr lang="es-MX" sz="1400" b="1" dirty="0"/>
          </a:p>
        </p:txBody>
      </p:sp>
      <p:sp>
        <p:nvSpPr>
          <p:cNvPr id="82" name="81 CuadroTexto"/>
          <p:cNvSpPr txBox="1"/>
          <p:nvPr/>
        </p:nvSpPr>
        <p:spPr>
          <a:xfrm>
            <a:off x="7884368" y="3469944"/>
            <a:ext cx="432047" cy="21602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s-MX" sz="1000" dirty="0" smtClean="0"/>
              <a:t>FIN</a:t>
            </a:r>
            <a:endParaRPr lang="es-ES" sz="1000" dirty="0"/>
          </a:p>
        </p:txBody>
      </p:sp>
      <p:cxnSp>
        <p:nvCxnSpPr>
          <p:cNvPr id="83" name="91 Conector angular"/>
          <p:cNvCxnSpPr>
            <a:stCxn id="77" idx="3"/>
            <a:endCxn id="82" idx="1"/>
          </p:cNvCxnSpPr>
          <p:nvPr/>
        </p:nvCxnSpPr>
        <p:spPr>
          <a:xfrm>
            <a:off x="7020272" y="3573016"/>
            <a:ext cx="864096" cy="494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87 CuadroTexto"/>
          <p:cNvSpPr txBox="1"/>
          <p:nvPr/>
        </p:nvSpPr>
        <p:spPr>
          <a:xfrm>
            <a:off x="395536" y="980728"/>
            <a:ext cx="1296143" cy="224408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s-MX" sz="1000" dirty="0" smtClean="0"/>
              <a:t>FIT</a:t>
            </a:r>
            <a:endParaRPr lang="es-ES" sz="1000" dirty="0"/>
          </a:p>
        </p:txBody>
      </p:sp>
      <p:sp>
        <p:nvSpPr>
          <p:cNvPr id="89" name="88 CuadroTexto"/>
          <p:cNvSpPr txBox="1"/>
          <p:nvPr/>
        </p:nvSpPr>
        <p:spPr>
          <a:xfrm>
            <a:off x="1979712" y="980728"/>
            <a:ext cx="1296143" cy="224408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s-MX" sz="1000" dirty="0" smtClean="0"/>
              <a:t>FIT</a:t>
            </a:r>
            <a:endParaRPr lang="es-ES" sz="1000" dirty="0"/>
          </a:p>
        </p:txBody>
      </p:sp>
      <p:sp>
        <p:nvSpPr>
          <p:cNvPr id="94" name="93 CuadroTexto"/>
          <p:cNvSpPr txBox="1"/>
          <p:nvPr/>
        </p:nvSpPr>
        <p:spPr>
          <a:xfrm>
            <a:off x="3779912" y="980728"/>
            <a:ext cx="1296143" cy="224408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s-MX" sz="1000" dirty="0" smtClean="0"/>
              <a:t>FIT</a:t>
            </a:r>
            <a:endParaRPr lang="es-ES" sz="1000" dirty="0"/>
          </a:p>
        </p:txBody>
      </p:sp>
      <p:sp>
        <p:nvSpPr>
          <p:cNvPr id="96" name="95 CuadroTexto"/>
          <p:cNvSpPr txBox="1"/>
          <p:nvPr/>
        </p:nvSpPr>
        <p:spPr>
          <a:xfrm>
            <a:off x="7524328" y="980728"/>
            <a:ext cx="1296143" cy="224408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s-MX" sz="1000" dirty="0" smtClean="0"/>
              <a:t>FIT</a:t>
            </a:r>
            <a:endParaRPr lang="es-ES" sz="1000" dirty="0"/>
          </a:p>
        </p:txBody>
      </p:sp>
      <p:sp>
        <p:nvSpPr>
          <p:cNvPr id="98" name="97 CuadroTexto"/>
          <p:cNvSpPr txBox="1"/>
          <p:nvPr/>
        </p:nvSpPr>
        <p:spPr>
          <a:xfrm>
            <a:off x="5580112" y="2708920"/>
            <a:ext cx="1296143" cy="224408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s-MX" sz="1000" dirty="0" smtClean="0"/>
              <a:t>FIT</a:t>
            </a:r>
            <a:endParaRPr lang="es-ES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4872</TotalTime>
  <Words>874</Words>
  <Application>Microsoft Office PowerPoint</Application>
  <PresentationFormat>Presentación en pantalla (4:3)</PresentationFormat>
  <Paragraphs>175</Paragraphs>
  <Slides>9</Slides>
  <Notes>9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9</vt:i4>
      </vt:variant>
    </vt:vector>
  </HeadingPairs>
  <TitlesOfParts>
    <vt:vector size="10" baseType="lpstr">
      <vt:lpstr>Tema de Office</vt:lpstr>
      <vt:lpstr>Funcionamiento del FIT</vt:lpstr>
      <vt:lpstr>Funciograma</vt:lpstr>
      <vt:lpstr>Diapositiva 3</vt:lpstr>
      <vt:lpstr>Proceso de Acreditación</vt:lpstr>
      <vt:lpstr>Diapositiva 5</vt:lpstr>
      <vt:lpstr>Diapositiva 6</vt:lpstr>
      <vt:lpstr>Diapositiva 7</vt:lpstr>
      <vt:lpstr>Diapositiva 8</vt:lpstr>
      <vt:lpstr>Diapositiva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edith.fernandez</dc:creator>
  <cp:lastModifiedBy>marisol.garfias</cp:lastModifiedBy>
  <cp:revision>284</cp:revision>
  <dcterms:created xsi:type="dcterms:W3CDTF">2012-12-04T15:48:47Z</dcterms:created>
  <dcterms:modified xsi:type="dcterms:W3CDTF">2014-04-29T00:04:15Z</dcterms:modified>
</cp:coreProperties>
</file>